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4" r:id="rId4"/>
    <p:sldId id="259" r:id="rId5"/>
    <p:sldId id="260" r:id="rId6"/>
    <p:sldId id="261" r:id="rId7"/>
    <p:sldId id="262" r:id="rId8"/>
    <p:sldId id="263" r:id="rId9"/>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1118" userDrawn="1">
          <p15:clr>
            <a:srgbClr val="A4A3A4"/>
          </p15:clr>
        </p15:guide>
        <p15:guide id="4" orient="horz" pos="3748" userDrawn="1">
          <p15:clr>
            <a:srgbClr val="A4A3A4"/>
          </p15:clr>
        </p15:guide>
        <p15:guide id="5" pos="438" userDrawn="1">
          <p15:clr>
            <a:srgbClr val="A4A3A4"/>
          </p15:clr>
        </p15:guide>
        <p15:guide id="6" pos="746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A19D"/>
    <a:srgbClr val="A6F0EE"/>
    <a:srgbClr val="1B9B9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showGuides="1">
      <p:cViewPr varScale="1">
        <p:scale>
          <a:sx n="88" d="100"/>
          <a:sy n="88" d="100"/>
        </p:scale>
        <p:origin x="168" y="57"/>
      </p:cViewPr>
      <p:guideLst>
        <p:guide orient="horz" pos="2160"/>
        <p:guide pos="3840"/>
        <p:guide pos="1118"/>
        <p:guide orient="horz" pos="3748"/>
        <p:guide pos="438"/>
        <p:guide pos="746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BD796-2350-30F9-9853-18F00FF1A6C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id-ID"/>
          </a:p>
        </p:txBody>
      </p:sp>
      <p:sp>
        <p:nvSpPr>
          <p:cNvPr id="3" name="Subtitle 2">
            <a:extLst>
              <a:ext uri="{FF2B5EF4-FFF2-40B4-BE49-F238E27FC236}">
                <a16:creationId xmlns:a16="http://schemas.microsoft.com/office/drawing/2014/main" id="{D70417AF-02CD-B1A6-1F6A-E052BCB9DC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id-ID"/>
          </a:p>
        </p:txBody>
      </p:sp>
      <p:sp>
        <p:nvSpPr>
          <p:cNvPr id="4" name="Date Placeholder 3">
            <a:extLst>
              <a:ext uri="{FF2B5EF4-FFF2-40B4-BE49-F238E27FC236}">
                <a16:creationId xmlns:a16="http://schemas.microsoft.com/office/drawing/2014/main" id="{BD711C7B-3327-6412-28F2-8A65F840A8B1}"/>
              </a:ext>
            </a:extLst>
          </p:cNvPr>
          <p:cNvSpPr>
            <a:spLocks noGrp="1"/>
          </p:cNvSpPr>
          <p:nvPr>
            <p:ph type="dt" sz="half" idx="10"/>
          </p:nvPr>
        </p:nvSpPr>
        <p:spPr/>
        <p:txBody>
          <a:bodyPr/>
          <a:lstStyle/>
          <a:p>
            <a:fld id="{C436E86A-0EEA-4407-BAD6-9F34D6E6E7F7}" type="datetimeFigureOut">
              <a:rPr lang="id-ID" smtClean="0"/>
              <a:t>15/08/2025</a:t>
            </a:fld>
            <a:endParaRPr lang="id-ID"/>
          </a:p>
        </p:txBody>
      </p:sp>
      <p:sp>
        <p:nvSpPr>
          <p:cNvPr id="5" name="Footer Placeholder 4">
            <a:extLst>
              <a:ext uri="{FF2B5EF4-FFF2-40B4-BE49-F238E27FC236}">
                <a16:creationId xmlns:a16="http://schemas.microsoft.com/office/drawing/2014/main" id="{F304EB01-E115-FD73-E971-E1ADD16EAE6E}"/>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62681D89-2DD4-C7E2-A671-0BBF0586770B}"/>
              </a:ext>
            </a:extLst>
          </p:cNvPr>
          <p:cNvSpPr>
            <a:spLocks noGrp="1"/>
          </p:cNvSpPr>
          <p:nvPr>
            <p:ph type="sldNum" sz="quarter" idx="12"/>
          </p:nvPr>
        </p:nvSpPr>
        <p:spPr/>
        <p:txBody>
          <a:bodyPr/>
          <a:lstStyle/>
          <a:p>
            <a:fld id="{B572BD90-1755-4021-A9CD-47A051021DB3}" type="slidenum">
              <a:rPr lang="id-ID" smtClean="0"/>
              <a:t>‹#›</a:t>
            </a:fld>
            <a:endParaRPr lang="id-ID"/>
          </a:p>
        </p:txBody>
      </p:sp>
    </p:spTree>
    <p:extLst>
      <p:ext uri="{BB962C8B-B14F-4D97-AF65-F5344CB8AC3E}">
        <p14:creationId xmlns:p14="http://schemas.microsoft.com/office/powerpoint/2010/main" val="1732853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E2524-7688-861F-22A9-E7AA63E094B7}"/>
              </a:ext>
            </a:extLst>
          </p:cNvPr>
          <p:cNvSpPr>
            <a:spLocks noGrp="1"/>
          </p:cNvSpPr>
          <p:nvPr>
            <p:ph type="title"/>
          </p:nvPr>
        </p:nvSpPr>
        <p:spPr/>
        <p:txBody>
          <a:bodyPr/>
          <a:lstStyle/>
          <a:p>
            <a:r>
              <a:rPr lang="en-US"/>
              <a:t>Click to edit Master title style</a:t>
            </a:r>
            <a:endParaRPr lang="id-ID"/>
          </a:p>
        </p:txBody>
      </p:sp>
      <p:sp>
        <p:nvSpPr>
          <p:cNvPr id="3" name="Vertical Text Placeholder 2">
            <a:extLst>
              <a:ext uri="{FF2B5EF4-FFF2-40B4-BE49-F238E27FC236}">
                <a16:creationId xmlns:a16="http://schemas.microsoft.com/office/drawing/2014/main" id="{64F38BFD-5C5C-F76C-CE3E-59C990D0E9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a:extLst>
              <a:ext uri="{FF2B5EF4-FFF2-40B4-BE49-F238E27FC236}">
                <a16:creationId xmlns:a16="http://schemas.microsoft.com/office/drawing/2014/main" id="{E34FB33B-2FE4-BFC8-2606-4E500B8C6DD5}"/>
              </a:ext>
            </a:extLst>
          </p:cNvPr>
          <p:cNvSpPr>
            <a:spLocks noGrp="1"/>
          </p:cNvSpPr>
          <p:nvPr>
            <p:ph type="dt" sz="half" idx="10"/>
          </p:nvPr>
        </p:nvSpPr>
        <p:spPr/>
        <p:txBody>
          <a:bodyPr/>
          <a:lstStyle/>
          <a:p>
            <a:fld id="{C436E86A-0EEA-4407-BAD6-9F34D6E6E7F7}" type="datetimeFigureOut">
              <a:rPr lang="id-ID" smtClean="0"/>
              <a:t>15/08/2025</a:t>
            </a:fld>
            <a:endParaRPr lang="id-ID"/>
          </a:p>
        </p:txBody>
      </p:sp>
      <p:sp>
        <p:nvSpPr>
          <p:cNvPr id="5" name="Footer Placeholder 4">
            <a:extLst>
              <a:ext uri="{FF2B5EF4-FFF2-40B4-BE49-F238E27FC236}">
                <a16:creationId xmlns:a16="http://schemas.microsoft.com/office/drawing/2014/main" id="{9AD101FF-740D-F572-74D7-D2F2E1F1668D}"/>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CB1B820F-908A-19FE-753B-B72680699712}"/>
              </a:ext>
            </a:extLst>
          </p:cNvPr>
          <p:cNvSpPr>
            <a:spLocks noGrp="1"/>
          </p:cNvSpPr>
          <p:nvPr>
            <p:ph type="sldNum" sz="quarter" idx="12"/>
          </p:nvPr>
        </p:nvSpPr>
        <p:spPr/>
        <p:txBody>
          <a:bodyPr/>
          <a:lstStyle/>
          <a:p>
            <a:fld id="{B572BD90-1755-4021-A9CD-47A051021DB3}" type="slidenum">
              <a:rPr lang="id-ID" smtClean="0"/>
              <a:t>‹#›</a:t>
            </a:fld>
            <a:endParaRPr lang="id-ID"/>
          </a:p>
        </p:txBody>
      </p:sp>
    </p:spTree>
    <p:extLst>
      <p:ext uri="{BB962C8B-B14F-4D97-AF65-F5344CB8AC3E}">
        <p14:creationId xmlns:p14="http://schemas.microsoft.com/office/powerpoint/2010/main" val="3344950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EA0708-B6D5-CE7E-FF80-030D0EE4415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id-ID"/>
          </a:p>
        </p:txBody>
      </p:sp>
      <p:sp>
        <p:nvSpPr>
          <p:cNvPr id="3" name="Vertical Text Placeholder 2">
            <a:extLst>
              <a:ext uri="{FF2B5EF4-FFF2-40B4-BE49-F238E27FC236}">
                <a16:creationId xmlns:a16="http://schemas.microsoft.com/office/drawing/2014/main" id="{D2970AFC-E934-7E5B-D3A2-D68FD3D3F8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a:extLst>
              <a:ext uri="{FF2B5EF4-FFF2-40B4-BE49-F238E27FC236}">
                <a16:creationId xmlns:a16="http://schemas.microsoft.com/office/drawing/2014/main" id="{5BC009B6-91C5-2518-A5E8-AD1BA00BC97C}"/>
              </a:ext>
            </a:extLst>
          </p:cNvPr>
          <p:cNvSpPr>
            <a:spLocks noGrp="1"/>
          </p:cNvSpPr>
          <p:nvPr>
            <p:ph type="dt" sz="half" idx="10"/>
          </p:nvPr>
        </p:nvSpPr>
        <p:spPr/>
        <p:txBody>
          <a:bodyPr/>
          <a:lstStyle/>
          <a:p>
            <a:fld id="{C436E86A-0EEA-4407-BAD6-9F34D6E6E7F7}" type="datetimeFigureOut">
              <a:rPr lang="id-ID" smtClean="0"/>
              <a:t>15/08/2025</a:t>
            </a:fld>
            <a:endParaRPr lang="id-ID"/>
          </a:p>
        </p:txBody>
      </p:sp>
      <p:sp>
        <p:nvSpPr>
          <p:cNvPr id="5" name="Footer Placeholder 4">
            <a:extLst>
              <a:ext uri="{FF2B5EF4-FFF2-40B4-BE49-F238E27FC236}">
                <a16:creationId xmlns:a16="http://schemas.microsoft.com/office/drawing/2014/main" id="{EA3A5654-B1C6-190D-20CF-7547CEE6A363}"/>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530774A8-8297-FA84-8765-4A66FB62BF3C}"/>
              </a:ext>
            </a:extLst>
          </p:cNvPr>
          <p:cNvSpPr>
            <a:spLocks noGrp="1"/>
          </p:cNvSpPr>
          <p:nvPr>
            <p:ph type="sldNum" sz="quarter" idx="12"/>
          </p:nvPr>
        </p:nvSpPr>
        <p:spPr/>
        <p:txBody>
          <a:bodyPr/>
          <a:lstStyle/>
          <a:p>
            <a:fld id="{B572BD90-1755-4021-A9CD-47A051021DB3}" type="slidenum">
              <a:rPr lang="id-ID" smtClean="0"/>
              <a:t>‹#›</a:t>
            </a:fld>
            <a:endParaRPr lang="id-ID"/>
          </a:p>
        </p:txBody>
      </p:sp>
    </p:spTree>
    <p:extLst>
      <p:ext uri="{BB962C8B-B14F-4D97-AF65-F5344CB8AC3E}">
        <p14:creationId xmlns:p14="http://schemas.microsoft.com/office/powerpoint/2010/main" val="2755262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4C25A-D06E-B8E8-F180-C7C508E79FC0}"/>
              </a:ext>
            </a:extLst>
          </p:cNvPr>
          <p:cNvSpPr>
            <a:spLocks noGrp="1"/>
          </p:cNvSpPr>
          <p:nvPr>
            <p:ph type="title"/>
          </p:nvPr>
        </p:nvSpPr>
        <p:spPr/>
        <p:txBody>
          <a:bodyPr/>
          <a:lstStyle/>
          <a:p>
            <a:r>
              <a:rPr lang="en-US"/>
              <a:t>Click to edit Master title style</a:t>
            </a:r>
            <a:endParaRPr lang="id-ID"/>
          </a:p>
        </p:txBody>
      </p:sp>
      <p:sp>
        <p:nvSpPr>
          <p:cNvPr id="3" name="Content Placeholder 2">
            <a:extLst>
              <a:ext uri="{FF2B5EF4-FFF2-40B4-BE49-F238E27FC236}">
                <a16:creationId xmlns:a16="http://schemas.microsoft.com/office/drawing/2014/main" id="{6DC5C19D-0ABF-B88D-0E2C-4FA590A586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a:extLst>
              <a:ext uri="{FF2B5EF4-FFF2-40B4-BE49-F238E27FC236}">
                <a16:creationId xmlns:a16="http://schemas.microsoft.com/office/drawing/2014/main" id="{8DB0B8B1-4FE0-5D18-E92C-C3AEE05CB270}"/>
              </a:ext>
            </a:extLst>
          </p:cNvPr>
          <p:cNvSpPr>
            <a:spLocks noGrp="1"/>
          </p:cNvSpPr>
          <p:nvPr>
            <p:ph type="dt" sz="half" idx="10"/>
          </p:nvPr>
        </p:nvSpPr>
        <p:spPr/>
        <p:txBody>
          <a:bodyPr/>
          <a:lstStyle/>
          <a:p>
            <a:fld id="{C436E86A-0EEA-4407-BAD6-9F34D6E6E7F7}" type="datetimeFigureOut">
              <a:rPr lang="id-ID" smtClean="0"/>
              <a:t>15/08/2025</a:t>
            </a:fld>
            <a:endParaRPr lang="id-ID"/>
          </a:p>
        </p:txBody>
      </p:sp>
      <p:sp>
        <p:nvSpPr>
          <p:cNvPr id="5" name="Footer Placeholder 4">
            <a:extLst>
              <a:ext uri="{FF2B5EF4-FFF2-40B4-BE49-F238E27FC236}">
                <a16:creationId xmlns:a16="http://schemas.microsoft.com/office/drawing/2014/main" id="{060E6CF9-7215-6442-8581-9D22C9FAE922}"/>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6FA38BFB-A34F-6C27-7D20-CBFE87FBCC3A}"/>
              </a:ext>
            </a:extLst>
          </p:cNvPr>
          <p:cNvSpPr>
            <a:spLocks noGrp="1"/>
          </p:cNvSpPr>
          <p:nvPr>
            <p:ph type="sldNum" sz="quarter" idx="12"/>
          </p:nvPr>
        </p:nvSpPr>
        <p:spPr/>
        <p:txBody>
          <a:bodyPr/>
          <a:lstStyle/>
          <a:p>
            <a:fld id="{B572BD90-1755-4021-A9CD-47A051021DB3}" type="slidenum">
              <a:rPr lang="id-ID" smtClean="0"/>
              <a:t>‹#›</a:t>
            </a:fld>
            <a:endParaRPr lang="id-ID"/>
          </a:p>
        </p:txBody>
      </p:sp>
    </p:spTree>
    <p:extLst>
      <p:ext uri="{BB962C8B-B14F-4D97-AF65-F5344CB8AC3E}">
        <p14:creationId xmlns:p14="http://schemas.microsoft.com/office/powerpoint/2010/main" val="3972508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A2A59-86E7-DA4C-AAE9-609F0EB0C3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id-ID"/>
          </a:p>
        </p:txBody>
      </p:sp>
      <p:sp>
        <p:nvSpPr>
          <p:cNvPr id="3" name="Text Placeholder 2">
            <a:extLst>
              <a:ext uri="{FF2B5EF4-FFF2-40B4-BE49-F238E27FC236}">
                <a16:creationId xmlns:a16="http://schemas.microsoft.com/office/drawing/2014/main" id="{94BB34DA-D0A1-2A14-0B42-43457FB255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C1C1A6C-52D4-F295-6D88-F7E824D5DAEA}"/>
              </a:ext>
            </a:extLst>
          </p:cNvPr>
          <p:cNvSpPr>
            <a:spLocks noGrp="1"/>
          </p:cNvSpPr>
          <p:nvPr>
            <p:ph type="dt" sz="half" idx="10"/>
          </p:nvPr>
        </p:nvSpPr>
        <p:spPr/>
        <p:txBody>
          <a:bodyPr/>
          <a:lstStyle/>
          <a:p>
            <a:fld id="{C436E86A-0EEA-4407-BAD6-9F34D6E6E7F7}" type="datetimeFigureOut">
              <a:rPr lang="id-ID" smtClean="0"/>
              <a:t>15/08/2025</a:t>
            </a:fld>
            <a:endParaRPr lang="id-ID"/>
          </a:p>
        </p:txBody>
      </p:sp>
      <p:sp>
        <p:nvSpPr>
          <p:cNvPr id="5" name="Footer Placeholder 4">
            <a:extLst>
              <a:ext uri="{FF2B5EF4-FFF2-40B4-BE49-F238E27FC236}">
                <a16:creationId xmlns:a16="http://schemas.microsoft.com/office/drawing/2014/main" id="{249857FF-14C5-231A-6714-4B7130573BBA}"/>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B2607EC4-154C-8F32-D923-54982C488E72}"/>
              </a:ext>
            </a:extLst>
          </p:cNvPr>
          <p:cNvSpPr>
            <a:spLocks noGrp="1"/>
          </p:cNvSpPr>
          <p:nvPr>
            <p:ph type="sldNum" sz="quarter" idx="12"/>
          </p:nvPr>
        </p:nvSpPr>
        <p:spPr/>
        <p:txBody>
          <a:bodyPr/>
          <a:lstStyle/>
          <a:p>
            <a:fld id="{B572BD90-1755-4021-A9CD-47A051021DB3}" type="slidenum">
              <a:rPr lang="id-ID" smtClean="0"/>
              <a:t>‹#›</a:t>
            </a:fld>
            <a:endParaRPr lang="id-ID"/>
          </a:p>
        </p:txBody>
      </p:sp>
    </p:spTree>
    <p:extLst>
      <p:ext uri="{BB962C8B-B14F-4D97-AF65-F5344CB8AC3E}">
        <p14:creationId xmlns:p14="http://schemas.microsoft.com/office/powerpoint/2010/main" val="2127052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20BFD-3667-CA81-C8E9-1A6B7E164351}"/>
              </a:ext>
            </a:extLst>
          </p:cNvPr>
          <p:cNvSpPr>
            <a:spLocks noGrp="1"/>
          </p:cNvSpPr>
          <p:nvPr>
            <p:ph type="title"/>
          </p:nvPr>
        </p:nvSpPr>
        <p:spPr/>
        <p:txBody>
          <a:bodyPr/>
          <a:lstStyle/>
          <a:p>
            <a:r>
              <a:rPr lang="en-US"/>
              <a:t>Click to edit Master title style</a:t>
            </a:r>
            <a:endParaRPr lang="id-ID"/>
          </a:p>
        </p:txBody>
      </p:sp>
      <p:sp>
        <p:nvSpPr>
          <p:cNvPr id="3" name="Content Placeholder 2">
            <a:extLst>
              <a:ext uri="{FF2B5EF4-FFF2-40B4-BE49-F238E27FC236}">
                <a16:creationId xmlns:a16="http://schemas.microsoft.com/office/drawing/2014/main" id="{01EF0AD6-B6BE-99D1-2434-F1CF3D857E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a:extLst>
              <a:ext uri="{FF2B5EF4-FFF2-40B4-BE49-F238E27FC236}">
                <a16:creationId xmlns:a16="http://schemas.microsoft.com/office/drawing/2014/main" id="{E1B6B154-22DE-C503-3CAF-8E2577007D6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a:extLst>
              <a:ext uri="{FF2B5EF4-FFF2-40B4-BE49-F238E27FC236}">
                <a16:creationId xmlns:a16="http://schemas.microsoft.com/office/drawing/2014/main" id="{98CA19A0-C926-FA0A-2A02-6C988E2D6CAF}"/>
              </a:ext>
            </a:extLst>
          </p:cNvPr>
          <p:cNvSpPr>
            <a:spLocks noGrp="1"/>
          </p:cNvSpPr>
          <p:nvPr>
            <p:ph type="dt" sz="half" idx="10"/>
          </p:nvPr>
        </p:nvSpPr>
        <p:spPr/>
        <p:txBody>
          <a:bodyPr/>
          <a:lstStyle/>
          <a:p>
            <a:fld id="{C436E86A-0EEA-4407-BAD6-9F34D6E6E7F7}" type="datetimeFigureOut">
              <a:rPr lang="id-ID" smtClean="0"/>
              <a:t>15/08/2025</a:t>
            </a:fld>
            <a:endParaRPr lang="id-ID"/>
          </a:p>
        </p:txBody>
      </p:sp>
      <p:sp>
        <p:nvSpPr>
          <p:cNvPr id="6" name="Footer Placeholder 5">
            <a:extLst>
              <a:ext uri="{FF2B5EF4-FFF2-40B4-BE49-F238E27FC236}">
                <a16:creationId xmlns:a16="http://schemas.microsoft.com/office/drawing/2014/main" id="{10E533EF-B3EC-DBC1-A47F-14D3A0C68A54}"/>
              </a:ext>
            </a:extLst>
          </p:cNvPr>
          <p:cNvSpPr>
            <a:spLocks noGrp="1"/>
          </p:cNvSpPr>
          <p:nvPr>
            <p:ph type="ftr" sz="quarter" idx="11"/>
          </p:nvPr>
        </p:nvSpPr>
        <p:spPr/>
        <p:txBody>
          <a:bodyPr/>
          <a:lstStyle/>
          <a:p>
            <a:endParaRPr lang="id-ID"/>
          </a:p>
        </p:txBody>
      </p:sp>
      <p:sp>
        <p:nvSpPr>
          <p:cNvPr id="7" name="Slide Number Placeholder 6">
            <a:extLst>
              <a:ext uri="{FF2B5EF4-FFF2-40B4-BE49-F238E27FC236}">
                <a16:creationId xmlns:a16="http://schemas.microsoft.com/office/drawing/2014/main" id="{F716FAEA-9847-506C-5098-1612EB5089C3}"/>
              </a:ext>
            </a:extLst>
          </p:cNvPr>
          <p:cNvSpPr>
            <a:spLocks noGrp="1"/>
          </p:cNvSpPr>
          <p:nvPr>
            <p:ph type="sldNum" sz="quarter" idx="12"/>
          </p:nvPr>
        </p:nvSpPr>
        <p:spPr/>
        <p:txBody>
          <a:bodyPr/>
          <a:lstStyle/>
          <a:p>
            <a:fld id="{B572BD90-1755-4021-A9CD-47A051021DB3}" type="slidenum">
              <a:rPr lang="id-ID" smtClean="0"/>
              <a:t>‹#›</a:t>
            </a:fld>
            <a:endParaRPr lang="id-ID"/>
          </a:p>
        </p:txBody>
      </p:sp>
    </p:spTree>
    <p:extLst>
      <p:ext uri="{BB962C8B-B14F-4D97-AF65-F5344CB8AC3E}">
        <p14:creationId xmlns:p14="http://schemas.microsoft.com/office/powerpoint/2010/main" val="776430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8C4E6-E203-F086-93B6-B770FF38EF95}"/>
              </a:ext>
            </a:extLst>
          </p:cNvPr>
          <p:cNvSpPr>
            <a:spLocks noGrp="1"/>
          </p:cNvSpPr>
          <p:nvPr>
            <p:ph type="title"/>
          </p:nvPr>
        </p:nvSpPr>
        <p:spPr>
          <a:xfrm>
            <a:off x="839788" y="365125"/>
            <a:ext cx="10515600" cy="1325563"/>
          </a:xfrm>
        </p:spPr>
        <p:txBody>
          <a:bodyPr/>
          <a:lstStyle/>
          <a:p>
            <a:r>
              <a:rPr lang="en-US"/>
              <a:t>Click to edit Master title style</a:t>
            </a:r>
            <a:endParaRPr lang="id-ID"/>
          </a:p>
        </p:txBody>
      </p:sp>
      <p:sp>
        <p:nvSpPr>
          <p:cNvPr id="3" name="Text Placeholder 2">
            <a:extLst>
              <a:ext uri="{FF2B5EF4-FFF2-40B4-BE49-F238E27FC236}">
                <a16:creationId xmlns:a16="http://schemas.microsoft.com/office/drawing/2014/main" id="{336A71CE-C1AF-94C7-7BA6-30E4AE3A1E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63A72B0-D9A7-515F-2049-25B083E23C0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a:extLst>
              <a:ext uri="{FF2B5EF4-FFF2-40B4-BE49-F238E27FC236}">
                <a16:creationId xmlns:a16="http://schemas.microsoft.com/office/drawing/2014/main" id="{2DBDE70A-ED3A-C661-C581-3A70B7E839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FBE56A1-6151-29B7-8169-89800AE09E0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a:extLst>
              <a:ext uri="{FF2B5EF4-FFF2-40B4-BE49-F238E27FC236}">
                <a16:creationId xmlns:a16="http://schemas.microsoft.com/office/drawing/2014/main" id="{7A603104-2EAD-59A6-A6DE-F77C0C385743}"/>
              </a:ext>
            </a:extLst>
          </p:cNvPr>
          <p:cNvSpPr>
            <a:spLocks noGrp="1"/>
          </p:cNvSpPr>
          <p:nvPr>
            <p:ph type="dt" sz="half" idx="10"/>
          </p:nvPr>
        </p:nvSpPr>
        <p:spPr/>
        <p:txBody>
          <a:bodyPr/>
          <a:lstStyle/>
          <a:p>
            <a:fld id="{C436E86A-0EEA-4407-BAD6-9F34D6E6E7F7}" type="datetimeFigureOut">
              <a:rPr lang="id-ID" smtClean="0"/>
              <a:t>15/08/2025</a:t>
            </a:fld>
            <a:endParaRPr lang="id-ID"/>
          </a:p>
        </p:txBody>
      </p:sp>
      <p:sp>
        <p:nvSpPr>
          <p:cNvPr id="8" name="Footer Placeholder 7">
            <a:extLst>
              <a:ext uri="{FF2B5EF4-FFF2-40B4-BE49-F238E27FC236}">
                <a16:creationId xmlns:a16="http://schemas.microsoft.com/office/drawing/2014/main" id="{3E272CFE-7C64-877C-DE84-0CBA23FCDF2A}"/>
              </a:ext>
            </a:extLst>
          </p:cNvPr>
          <p:cNvSpPr>
            <a:spLocks noGrp="1"/>
          </p:cNvSpPr>
          <p:nvPr>
            <p:ph type="ftr" sz="quarter" idx="11"/>
          </p:nvPr>
        </p:nvSpPr>
        <p:spPr/>
        <p:txBody>
          <a:bodyPr/>
          <a:lstStyle/>
          <a:p>
            <a:endParaRPr lang="id-ID"/>
          </a:p>
        </p:txBody>
      </p:sp>
      <p:sp>
        <p:nvSpPr>
          <p:cNvPr id="9" name="Slide Number Placeholder 8">
            <a:extLst>
              <a:ext uri="{FF2B5EF4-FFF2-40B4-BE49-F238E27FC236}">
                <a16:creationId xmlns:a16="http://schemas.microsoft.com/office/drawing/2014/main" id="{44D7586D-6E3A-4F5C-089D-790A8622ABDB}"/>
              </a:ext>
            </a:extLst>
          </p:cNvPr>
          <p:cNvSpPr>
            <a:spLocks noGrp="1"/>
          </p:cNvSpPr>
          <p:nvPr>
            <p:ph type="sldNum" sz="quarter" idx="12"/>
          </p:nvPr>
        </p:nvSpPr>
        <p:spPr/>
        <p:txBody>
          <a:bodyPr/>
          <a:lstStyle/>
          <a:p>
            <a:fld id="{B572BD90-1755-4021-A9CD-47A051021DB3}" type="slidenum">
              <a:rPr lang="id-ID" smtClean="0"/>
              <a:t>‹#›</a:t>
            </a:fld>
            <a:endParaRPr lang="id-ID"/>
          </a:p>
        </p:txBody>
      </p:sp>
    </p:spTree>
    <p:extLst>
      <p:ext uri="{BB962C8B-B14F-4D97-AF65-F5344CB8AC3E}">
        <p14:creationId xmlns:p14="http://schemas.microsoft.com/office/powerpoint/2010/main" val="1266404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079B1-B211-8DB6-BADB-59CAF42782A1}"/>
              </a:ext>
            </a:extLst>
          </p:cNvPr>
          <p:cNvSpPr>
            <a:spLocks noGrp="1"/>
          </p:cNvSpPr>
          <p:nvPr>
            <p:ph type="title"/>
          </p:nvPr>
        </p:nvSpPr>
        <p:spPr/>
        <p:txBody>
          <a:bodyPr/>
          <a:lstStyle/>
          <a:p>
            <a:r>
              <a:rPr lang="en-US"/>
              <a:t>Click to edit Master title style</a:t>
            </a:r>
            <a:endParaRPr lang="id-ID"/>
          </a:p>
        </p:txBody>
      </p:sp>
      <p:sp>
        <p:nvSpPr>
          <p:cNvPr id="3" name="Date Placeholder 2">
            <a:extLst>
              <a:ext uri="{FF2B5EF4-FFF2-40B4-BE49-F238E27FC236}">
                <a16:creationId xmlns:a16="http://schemas.microsoft.com/office/drawing/2014/main" id="{D9FE445A-5971-7D07-C9A6-6296AE5EA450}"/>
              </a:ext>
            </a:extLst>
          </p:cNvPr>
          <p:cNvSpPr>
            <a:spLocks noGrp="1"/>
          </p:cNvSpPr>
          <p:nvPr>
            <p:ph type="dt" sz="half" idx="10"/>
          </p:nvPr>
        </p:nvSpPr>
        <p:spPr/>
        <p:txBody>
          <a:bodyPr/>
          <a:lstStyle/>
          <a:p>
            <a:fld id="{C436E86A-0EEA-4407-BAD6-9F34D6E6E7F7}" type="datetimeFigureOut">
              <a:rPr lang="id-ID" smtClean="0"/>
              <a:t>15/08/2025</a:t>
            </a:fld>
            <a:endParaRPr lang="id-ID"/>
          </a:p>
        </p:txBody>
      </p:sp>
      <p:sp>
        <p:nvSpPr>
          <p:cNvPr id="4" name="Footer Placeholder 3">
            <a:extLst>
              <a:ext uri="{FF2B5EF4-FFF2-40B4-BE49-F238E27FC236}">
                <a16:creationId xmlns:a16="http://schemas.microsoft.com/office/drawing/2014/main" id="{31F373E1-E5A9-0A14-EFFE-4822D9BF6556}"/>
              </a:ext>
            </a:extLst>
          </p:cNvPr>
          <p:cNvSpPr>
            <a:spLocks noGrp="1"/>
          </p:cNvSpPr>
          <p:nvPr>
            <p:ph type="ftr" sz="quarter" idx="11"/>
          </p:nvPr>
        </p:nvSpPr>
        <p:spPr/>
        <p:txBody>
          <a:bodyPr/>
          <a:lstStyle/>
          <a:p>
            <a:endParaRPr lang="id-ID"/>
          </a:p>
        </p:txBody>
      </p:sp>
      <p:sp>
        <p:nvSpPr>
          <p:cNvPr id="5" name="Slide Number Placeholder 4">
            <a:extLst>
              <a:ext uri="{FF2B5EF4-FFF2-40B4-BE49-F238E27FC236}">
                <a16:creationId xmlns:a16="http://schemas.microsoft.com/office/drawing/2014/main" id="{DFD19180-0475-2418-4AE2-4588AC31214E}"/>
              </a:ext>
            </a:extLst>
          </p:cNvPr>
          <p:cNvSpPr>
            <a:spLocks noGrp="1"/>
          </p:cNvSpPr>
          <p:nvPr>
            <p:ph type="sldNum" sz="quarter" idx="12"/>
          </p:nvPr>
        </p:nvSpPr>
        <p:spPr/>
        <p:txBody>
          <a:bodyPr/>
          <a:lstStyle/>
          <a:p>
            <a:fld id="{B572BD90-1755-4021-A9CD-47A051021DB3}" type="slidenum">
              <a:rPr lang="id-ID" smtClean="0"/>
              <a:t>‹#›</a:t>
            </a:fld>
            <a:endParaRPr lang="id-ID"/>
          </a:p>
        </p:txBody>
      </p:sp>
    </p:spTree>
    <p:extLst>
      <p:ext uri="{BB962C8B-B14F-4D97-AF65-F5344CB8AC3E}">
        <p14:creationId xmlns:p14="http://schemas.microsoft.com/office/powerpoint/2010/main" val="1039222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D2EB22-6784-6530-13E4-C09CF764C45E}"/>
              </a:ext>
            </a:extLst>
          </p:cNvPr>
          <p:cNvSpPr>
            <a:spLocks noGrp="1"/>
          </p:cNvSpPr>
          <p:nvPr>
            <p:ph type="dt" sz="half" idx="10"/>
          </p:nvPr>
        </p:nvSpPr>
        <p:spPr/>
        <p:txBody>
          <a:bodyPr/>
          <a:lstStyle/>
          <a:p>
            <a:fld id="{C436E86A-0EEA-4407-BAD6-9F34D6E6E7F7}" type="datetimeFigureOut">
              <a:rPr lang="id-ID" smtClean="0"/>
              <a:t>15/08/2025</a:t>
            </a:fld>
            <a:endParaRPr lang="id-ID"/>
          </a:p>
        </p:txBody>
      </p:sp>
      <p:sp>
        <p:nvSpPr>
          <p:cNvPr id="3" name="Footer Placeholder 2">
            <a:extLst>
              <a:ext uri="{FF2B5EF4-FFF2-40B4-BE49-F238E27FC236}">
                <a16:creationId xmlns:a16="http://schemas.microsoft.com/office/drawing/2014/main" id="{DC4F7B02-E89C-2F2F-FF26-2608037CB955}"/>
              </a:ext>
            </a:extLst>
          </p:cNvPr>
          <p:cNvSpPr>
            <a:spLocks noGrp="1"/>
          </p:cNvSpPr>
          <p:nvPr>
            <p:ph type="ftr" sz="quarter" idx="11"/>
          </p:nvPr>
        </p:nvSpPr>
        <p:spPr/>
        <p:txBody>
          <a:bodyPr/>
          <a:lstStyle/>
          <a:p>
            <a:endParaRPr lang="id-ID"/>
          </a:p>
        </p:txBody>
      </p:sp>
      <p:sp>
        <p:nvSpPr>
          <p:cNvPr id="4" name="Slide Number Placeholder 3">
            <a:extLst>
              <a:ext uri="{FF2B5EF4-FFF2-40B4-BE49-F238E27FC236}">
                <a16:creationId xmlns:a16="http://schemas.microsoft.com/office/drawing/2014/main" id="{E452C44D-D5C6-41B8-98C1-7766F14982B9}"/>
              </a:ext>
            </a:extLst>
          </p:cNvPr>
          <p:cNvSpPr>
            <a:spLocks noGrp="1"/>
          </p:cNvSpPr>
          <p:nvPr>
            <p:ph type="sldNum" sz="quarter" idx="12"/>
          </p:nvPr>
        </p:nvSpPr>
        <p:spPr/>
        <p:txBody>
          <a:bodyPr/>
          <a:lstStyle/>
          <a:p>
            <a:fld id="{B572BD90-1755-4021-A9CD-47A051021DB3}" type="slidenum">
              <a:rPr lang="id-ID" smtClean="0"/>
              <a:t>‹#›</a:t>
            </a:fld>
            <a:endParaRPr lang="id-ID"/>
          </a:p>
        </p:txBody>
      </p:sp>
    </p:spTree>
    <p:extLst>
      <p:ext uri="{BB962C8B-B14F-4D97-AF65-F5344CB8AC3E}">
        <p14:creationId xmlns:p14="http://schemas.microsoft.com/office/powerpoint/2010/main" val="388123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58815-41F7-F496-DBBF-E46D961A33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d-ID"/>
          </a:p>
        </p:txBody>
      </p:sp>
      <p:sp>
        <p:nvSpPr>
          <p:cNvPr id="3" name="Content Placeholder 2">
            <a:extLst>
              <a:ext uri="{FF2B5EF4-FFF2-40B4-BE49-F238E27FC236}">
                <a16:creationId xmlns:a16="http://schemas.microsoft.com/office/drawing/2014/main" id="{D96FCA8E-4BBB-EA10-9BB0-1AB5BC3AB8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a:extLst>
              <a:ext uri="{FF2B5EF4-FFF2-40B4-BE49-F238E27FC236}">
                <a16:creationId xmlns:a16="http://schemas.microsoft.com/office/drawing/2014/main" id="{03FB3E56-DF24-AF9F-21D2-EAF8354A1A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4A8F59-FF20-EA8D-B344-13469999FA91}"/>
              </a:ext>
            </a:extLst>
          </p:cNvPr>
          <p:cNvSpPr>
            <a:spLocks noGrp="1"/>
          </p:cNvSpPr>
          <p:nvPr>
            <p:ph type="dt" sz="half" idx="10"/>
          </p:nvPr>
        </p:nvSpPr>
        <p:spPr/>
        <p:txBody>
          <a:bodyPr/>
          <a:lstStyle/>
          <a:p>
            <a:fld id="{C436E86A-0EEA-4407-BAD6-9F34D6E6E7F7}" type="datetimeFigureOut">
              <a:rPr lang="id-ID" smtClean="0"/>
              <a:t>15/08/2025</a:t>
            </a:fld>
            <a:endParaRPr lang="id-ID"/>
          </a:p>
        </p:txBody>
      </p:sp>
      <p:sp>
        <p:nvSpPr>
          <p:cNvPr id="6" name="Footer Placeholder 5">
            <a:extLst>
              <a:ext uri="{FF2B5EF4-FFF2-40B4-BE49-F238E27FC236}">
                <a16:creationId xmlns:a16="http://schemas.microsoft.com/office/drawing/2014/main" id="{D0946892-1DFF-9775-27F9-8FE557182333}"/>
              </a:ext>
            </a:extLst>
          </p:cNvPr>
          <p:cNvSpPr>
            <a:spLocks noGrp="1"/>
          </p:cNvSpPr>
          <p:nvPr>
            <p:ph type="ftr" sz="quarter" idx="11"/>
          </p:nvPr>
        </p:nvSpPr>
        <p:spPr/>
        <p:txBody>
          <a:bodyPr/>
          <a:lstStyle/>
          <a:p>
            <a:endParaRPr lang="id-ID"/>
          </a:p>
        </p:txBody>
      </p:sp>
      <p:sp>
        <p:nvSpPr>
          <p:cNvPr id="7" name="Slide Number Placeholder 6">
            <a:extLst>
              <a:ext uri="{FF2B5EF4-FFF2-40B4-BE49-F238E27FC236}">
                <a16:creationId xmlns:a16="http://schemas.microsoft.com/office/drawing/2014/main" id="{3B7A3472-BEE9-B4C3-8E1E-71FB82AF7491}"/>
              </a:ext>
            </a:extLst>
          </p:cNvPr>
          <p:cNvSpPr>
            <a:spLocks noGrp="1"/>
          </p:cNvSpPr>
          <p:nvPr>
            <p:ph type="sldNum" sz="quarter" idx="12"/>
          </p:nvPr>
        </p:nvSpPr>
        <p:spPr/>
        <p:txBody>
          <a:bodyPr/>
          <a:lstStyle/>
          <a:p>
            <a:fld id="{B572BD90-1755-4021-A9CD-47A051021DB3}" type="slidenum">
              <a:rPr lang="id-ID" smtClean="0"/>
              <a:t>‹#›</a:t>
            </a:fld>
            <a:endParaRPr lang="id-ID"/>
          </a:p>
        </p:txBody>
      </p:sp>
    </p:spTree>
    <p:extLst>
      <p:ext uri="{BB962C8B-B14F-4D97-AF65-F5344CB8AC3E}">
        <p14:creationId xmlns:p14="http://schemas.microsoft.com/office/powerpoint/2010/main" val="2897475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1DCBD-FFD9-E53E-A798-E3E8A997CC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d-ID"/>
          </a:p>
        </p:txBody>
      </p:sp>
      <p:sp>
        <p:nvSpPr>
          <p:cNvPr id="3" name="Picture Placeholder 2">
            <a:extLst>
              <a:ext uri="{FF2B5EF4-FFF2-40B4-BE49-F238E27FC236}">
                <a16:creationId xmlns:a16="http://schemas.microsoft.com/office/drawing/2014/main" id="{40170219-F0F2-CB72-759F-F2304D6A23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a:extLst>
              <a:ext uri="{FF2B5EF4-FFF2-40B4-BE49-F238E27FC236}">
                <a16:creationId xmlns:a16="http://schemas.microsoft.com/office/drawing/2014/main" id="{02CB7E40-21ED-6BC6-ADB9-53D99B581E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A40D0A-22F5-6BB2-D2DF-03200FC50309}"/>
              </a:ext>
            </a:extLst>
          </p:cNvPr>
          <p:cNvSpPr>
            <a:spLocks noGrp="1"/>
          </p:cNvSpPr>
          <p:nvPr>
            <p:ph type="dt" sz="half" idx="10"/>
          </p:nvPr>
        </p:nvSpPr>
        <p:spPr/>
        <p:txBody>
          <a:bodyPr/>
          <a:lstStyle/>
          <a:p>
            <a:fld id="{C436E86A-0EEA-4407-BAD6-9F34D6E6E7F7}" type="datetimeFigureOut">
              <a:rPr lang="id-ID" smtClean="0"/>
              <a:t>15/08/2025</a:t>
            </a:fld>
            <a:endParaRPr lang="id-ID"/>
          </a:p>
        </p:txBody>
      </p:sp>
      <p:sp>
        <p:nvSpPr>
          <p:cNvPr id="6" name="Footer Placeholder 5">
            <a:extLst>
              <a:ext uri="{FF2B5EF4-FFF2-40B4-BE49-F238E27FC236}">
                <a16:creationId xmlns:a16="http://schemas.microsoft.com/office/drawing/2014/main" id="{44AB419D-A6B4-9149-B5A0-4B8EC20FEF2A}"/>
              </a:ext>
            </a:extLst>
          </p:cNvPr>
          <p:cNvSpPr>
            <a:spLocks noGrp="1"/>
          </p:cNvSpPr>
          <p:nvPr>
            <p:ph type="ftr" sz="quarter" idx="11"/>
          </p:nvPr>
        </p:nvSpPr>
        <p:spPr/>
        <p:txBody>
          <a:bodyPr/>
          <a:lstStyle/>
          <a:p>
            <a:endParaRPr lang="id-ID"/>
          </a:p>
        </p:txBody>
      </p:sp>
      <p:sp>
        <p:nvSpPr>
          <p:cNvPr id="7" name="Slide Number Placeholder 6">
            <a:extLst>
              <a:ext uri="{FF2B5EF4-FFF2-40B4-BE49-F238E27FC236}">
                <a16:creationId xmlns:a16="http://schemas.microsoft.com/office/drawing/2014/main" id="{F71E51FB-0C1F-3A5D-7431-315FDABA9AD5}"/>
              </a:ext>
            </a:extLst>
          </p:cNvPr>
          <p:cNvSpPr>
            <a:spLocks noGrp="1"/>
          </p:cNvSpPr>
          <p:nvPr>
            <p:ph type="sldNum" sz="quarter" idx="12"/>
          </p:nvPr>
        </p:nvSpPr>
        <p:spPr/>
        <p:txBody>
          <a:bodyPr/>
          <a:lstStyle/>
          <a:p>
            <a:fld id="{B572BD90-1755-4021-A9CD-47A051021DB3}" type="slidenum">
              <a:rPr lang="id-ID" smtClean="0"/>
              <a:t>‹#›</a:t>
            </a:fld>
            <a:endParaRPr lang="id-ID"/>
          </a:p>
        </p:txBody>
      </p:sp>
    </p:spTree>
    <p:extLst>
      <p:ext uri="{BB962C8B-B14F-4D97-AF65-F5344CB8AC3E}">
        <p14:creationId xmlns:p14="http://schemas.microsoft.com/office/powerpoint/2010/main" val="643427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A02937-38DE-AD22-B494-20C77EACE3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a:extLst>
              <a:ext uri="{FF2B5EF4-FFF2-40B4-BE49-F238E27FC236}">
                <a16:creationId xmlns:a16="http://schemas.microsoft.com/office/drawing/2014/main" id="{8C0907F4-D7D0-D6EE-77D9-8498F8DAE62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a:extLst>
              <a:ext uri="{FF2B5EF4-FFF2-40B4-BE49-F238E27FC236}">
                <a16:creationId xmlns:a16="http://schemas.microsoft.com/office/drawing/2014/main" id="{DEC4C7CC-67D0-099A-EFA1-04F0319634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36E86A-0EEA-4407-BAD6-9F34D6E6E7F7}" type="datetimeFigureOut">
              <a:rPr lang="id-ID" smtClean="0"/>
              <a:t>15/08/2025</a:t>
            </a:fld>
            <a:endParaRPr lang="id-ID"/>
          </a:p>
        </p:txBody>
      </p:sp>
      <p:sp>
        <p:nvSpPr>
          <p:cNvPr id="5" name="Footer Placeholder 4">
            <a:extLst>
              <a:ext uri="{FF2B5EF4-FFF2-40B4-BE49-F238E27FC236}">
                <a16:creationId xmlns:a16="http://schemas.microsoft.com/office/drawing/2014/main" id="{17A5B905-C31B-6F3A-1BA9-7DECF858E5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a:extLst>
              <a:ext uri="{FF2B5EF4-FFF2-40B4-BE49-F238E27FC236}">
                <a16:creationId xmlns:a16="http://schemas.microsoft.com/office/drawing/2014/main" id="{D105CB39-98EB-76A2-6AEA-CD5D60CFB0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72BD90-1755-4021-A9CD-47A051021DB3}" type="slidenum">
              <a:rPr lang="id-ID" smtClean="0"/>
              <a:t>‹#›</a:t>
            </a:fld>
            <a:endParaRPr lang="id-ID"/>
          </a:p>
        </p:txBody>
      </p:sp>
    </p:spTree>
    <p:extLst>
      <p:ext uri="{BB962C8B-B14F-4D97-AF65-F5344CB8AC3E}">
        <p14:creationId xmlns:p14="http://schemas.microsoft.com/office/powerpoint/2010/main" val="1555084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a:extLst>
              <a:ext uri="{FF2B5EF4-FFF2-40B4-BE49-F238E27FC236}">
                <a16:creationId xmlns:a16="http://schemas.microsoft.com/office/drawing/2014/main" id="{5DB72BB2-99B6-2D7A-00A4-10511CACAB48}"/>
              </a:ext>
            </a:extLst>
          </p:cNvPr>
          <p:cNvPicPr>
            <a:picLocks noChangeAspect="1"/>
          </p:cNvPicPr>
          <p:nvPr/>
        </p:nvPicPr>
        <p:blipFill>
          <a:blip r:embed="rId2"/>
          <a:stretch>
            <a:fillRect/>
          </a:stretch>
        </p:blipFill>
        <p:spPr>
          <a:xfrm>
            <a:off x="1774825" y="559459"/>
            <a:ext cx="10412870" cy="5391838"/>
          </a:xfrm>
          <a:prstGeom prst="rect">
            <a:avLst/>
          </a:prstGeom>
        </p:spPr>
      </p:pic>
      <p:sp>
        <p:nvSpPr>
          <p:cNvPr id="16" name="TextBox 15">
            <a:extLst>
              <a:ext uri="{FF2B5EF4-FFF2-40B4-BE49-F238E27FC236}">
                <a16:creationId xmlns:a16="http://schemas.microsoft.com/office/drawing/2014/main" id="{F05A30FD-89A6-5CFD-D485-A573F2B87CBE}"/>
              </a:ext>
            </a:extLst>
          </p:cNvPr>
          <p:cNvSpPr txBox="1">
            <a:spLocks/>
          </p:cNvSpPr>
          <p:nvPr/>
        </p:nvSpPr>
        <p:spPr>
          <a:xfrm>
            <a:off x="2085372" y="3429000"/>
            <a:ext cx="9223094" cy="1077218"/>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JUDUL RISET/PENEMUAN/</a:t>
            </a:r>
          </a:p>
          <a:p>
            <a:r>
              <a:rPr lang="en-US" sz="3200" b="1" dirty="0">
                <a:latin typeface="Arial" panose="020B0604020202020204" pitchFamily="34" charset="0"/>
                <a:cs typeface="Arial" panose="020B0604020202020204" pitchFamily="34" charset="0"/>
              </a:rPr>
              <a:t>DESAIN/PRODUK YANG DIPATENKAN</a:t>
            </a:r>
            <a:endParaRPr lang="id-ID" sz="3200" b="1"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80AA6AB1-F76A-EDD4-0DF4-9D53FF9361B7}"/>
              </a:ext>
            </a:extLst>
          </p:cNvPr>
          <p:cNvSpPr txBox="1">
            <a:spLocks/>
          </p:cNvSpPr>
          <p:nvPr/>
        </p:nvSpPr>
        <p:spPr>
          <a:xfrm>
            <a:off x="2085372" y="4526474"/>
            <a:ext cx="7812911" cy="369332"/>
          </a:xfrm>
          <a:prstGeom prst="rect">
            <a:avLst/>
          </a:prstGeom>
          <a:noFill/>
        </p:spPr>
        <p:txBody>
          <a:bodyPr wrap="square" rtlCol="0">
            <a:spAutoFit/>
          </a:bodyPr>
          <a:lstStyle/>
          <a:p>
            <a:r>
              <a:rPr lang="en-US" dirty="0" err="1"/>
              <a:t>Peneliti</a:t>
            </a:r>
            <a:r>
              <a:rPr lang="en-US" dirty="0"/>
              <a:t> Utama (email </a:t>
            </a:r>
            <a:r>
              <a:rPr lang="en-US" dirty="0" err="1"/>
              <a:t>korespondensi</a:t>
            </a:r>
            <a:r>
              <a:rPr lang="en-US" dirty="0"/>
              <a:t>), Tim </a:t>
            </a:r>
            <a:r>
              <a:rPr lang="en-US" dirty="0" err="1"/>
              <a:t>Peneliti</a:t>
            </a:r>
            <a:r>
              <a:rPr lang="en-US" dirty="0"/>
              <a:t> 1, Tim </a:t>
            </a:r>
            <a:r>
              <a:rPr lang="en-US" dirty="0" err="1"/>
              <a:t>Peneliti</a:t>
            </a:r>
            <a:r>
              <a:rPr lang="en-US" dirty="0"/>
              <a:t> 2, ....</a:t>
            </a:r>
            <a:endParaRPr lang="id-ID" dirty="0"/>
          </a:p>
        </p:txBody>
      </p:sp>
      <p:sp>
        <p:nvSpPr>
          <p:cNvPr id="18" name="Oval 17">
            <a:extLst>
              <a:ext uri="{FF2B5EF4-FFF2-40B4-BE49-F238E27FC236}">
                <a16:creationId xmlns:a16="http://schemas.microsoft.com/office/drawing/2014/main" id="{738B375A-3A2D-B76F-1428-8FD1920AF8EA}"/>
              </a:ext>
            </a:extLst>
          </p:cNvPr>
          <p:cNvSpPr/>
          <p:nvPr/>
        </p:nvSpPr>
        <p:spPr>
          <a:xfrm>
            <a:off x="473138" y="281526"/>
            <a:ext cx="864166" cy="864166"/>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9" name="TextBox 18">
            <a:extLst>
              <a:ext uri="{FF2B5EF4-FFF2-40B4-BE49-F238E27FC236}">
                <a16:creationId xmlns:a16="http://schemas.microsoft.com/office/drawing/2014/main" id="{69B3D20A-BF20-9AB6-75C2-FB9EAC8480EB}"/>
              </a:ext>
            </a:extLst>
          </p:cNvPr>
          <p:cNvSpPr txBox="1"/>
          <p:nvPr/>
        </p:nvSpPr>
        <p:spPr>
          <a:xfrm>
            <a:off x="473138" y="1230863"/>
            <a:ext cx="864166" cy="461665"/>
          </a:xfrm>
          <a:prstGeom prst="rect">
            <a:avLst/>
          </a:prstGeom>
          <a:noFill/>
        </p:spPr>
        <p:txBody>
          <a:bodyPr wrap="square" rtlCol="0">
            <a:spAutoFit/>
          </a:bodyPr>
          <a:lstStyle/>
          <a:p>
            <a:pPr algn="ctr"/>
            <a:r>
              <a:rPr lang="en-US" sz="1200" dirty="0" err="1"/>
              <a:t>Identitas</a:t>
            </a:r>
            <a:r>
              <a:rPr lang="en-US" sz="1200" dirty="0"/>
              <a:t> </a:t>
            </a:r>
            <a:r>
              <a:rPr lang="en-US" sz="1200" dirty="0" err="1"/>
              <a:t>Institusi</a:t>
            </a:r>
            <a:endParaRPr lang="id-ID" sz="1200" dirty="0"/>
          </a:p>
        </p:txBody>
      </p:sp>
      <p:grpSp>
        <p:nvGrpSpPr>
          <p:cNvPr id="9" name="Group 8">
            <a:extLst>
              <a:ext uri="{FF2B5EF4-FFF2-40B4-BE49-F238E27FC236}">
                <a16:creationId xmlns:a16="http://schemas.microsoft.com/office/drawing/2014/main" id="{43D760CE-7EBB-09C5-4C8F-31673B858C0D}"/>
              </a:ext>
            </a:extLst>
          </p:cNvPr>
          <p:cNvGrpSpPr/>
          <p:nvPr/>
        </p:nvGrpSpPr>
        <p:grpSpPr>
          <a:xfrm>
            <a:off x="1774825" y="6130120"/>
            <a:ext cx="2852448" cy="620825"/>
            <a:chOff x="157648" y="6206432"/>
            <a:chExt cx="2852448" cy="620825"/>
          </a:xfrm>
        </p:grpSpPr>
        <p:pic>
          <p:nvPicPr>
            <p:cNvPr id="6" name="Picture 5">
              <a:extLst>
                <a:ext uri="{FF2B5EF4-FFF2-40B4-BE49-F238E27FC236}">
                  <a16:creationId xmlns:a16="http://schemas.microsoft.com/office/drawing/2014/main" id="{1D4ED858-F094-9436-1C08-8D96933CC54D}"/>
                </a:ext>
              </a:extLst>
            </p:cNvPr>
            <p:cNvPicPr>
              <a:picLocks noChangeAspect="1"/>
            </p:cNvPicPr>
            <p:nvPr/>
          </p:nvPicPr>
          <p:blipFill>
            <a:blip r:embed="rId3"/>
            <a:stretch>
              <a:fillRect/>
            </a:stretch>
          </p:blipFill>
          <p:spPr>
            <a:xfrm>
              <a:off x="157648" y="6254143"/>
              <a:ext cx="2852448" cy="573114"/>
            </a:xfrm>
            <a:prstGeom prst="rect">
              <a:avLst/>
            </a:prstGeom>
          </p:spPr>
        </p:pic>
        <p:pic>
          <p:nvPicPr>
            <p:cNvPr id="3" name="Picture 2">
              <a:extLst>
                <a:ext uri="{FF2B5EF4-FFF2-40B4-BE49-F238E27FC236}">
                  <a16:creationId xmlns:a16="http://schemas.microsoft.com/office/drawing/2014/main" id="{1DE34378-04CB-BBCD-8C30-C64772C2BD76}"/>
                </a:ext>
              </a:extLst>
            </p:cNvPr>
            <p:cNvPicPr>
              <a:picLocks noChangeAspect="1"/>
            </p:cNvPicPr>
            <p:nvPr/>
          </p:nvPicPr>
          <p:blipFill>
            <a:blip r:embed="rId4"/>
            <a:stretch>
              <a:fillRect/>
            </a:stretch>
          </p:blipFill>
          <p:spPr>
            <a:xfrm>
              <a:off x="193678" y="6206432"/>
              <a:ext cx="1423086" cy="234101"/>
            </a:xfrm>
            <a:prstGeom prst="rect">
              <a:avLst/>
            </a:prstGeom>
          </p:spPr>
        </p:pic>
      </p:grpSp>
      <p:pic>
        <p:nvPicPr>
          <p:cNvPr id="14" name="Picture 13">
            <a:extLst>
              <a:ext uri="{FF2B5EF4-FFF2-40B4-BE49-F238E27FC236}">
                <a16:creationId xmlns:a16="http://schemas.microsoft.com/office/drawing/2014/main" id="{F992D48E-5845-D753-FFD7-CCBADD3FB895}"/>
              </a:ext>
            </a:extLst>
          </p:cNvPr>
          <p:cNvPicPr>
            <a:picLocks noChangeAspect="1"/>
          </p:cNvPicPr>
          <p:nvPr/>
        </p:nvPicPr>
        <p:blipFill>
          <a:blip r:embed="rId5"/>
          <a:stretch>
            <a:fillRect/>
          </a:stretch>
        </p:blipFill>
        <p:spPr>
          <a:xfrm>
            <a:off x="8475666" y="102703"/>
            <a:ext cx="3712029" cy="409045"/>
          </a:xfrm>
          <a:prstGeom prst="rect">
            <a:avLst/>
          </a:prstGeom>
        </p:spPr>
      </p:pic>
    </p:spTree>
    <p:extLst>
      <p:ext uri="{BB962C8B-B14F-4D97-AF65-F5344CB8AC3E}">
        <p14:creationId xmlns:p14="http://schemas.microsoft.com/office/powerpoint/2010/main" val="2750208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5D24ECE-C403-ABED-8BD5-B8679CAAE399}"/>
              </a:ext>
            </a:extLst>
          </p:cNvPr>
          <p:cNvSpPr>
            <a:spLocks noGrp="1" noRot="1" noMove="1" noResize="1" noEditPoints="1" noAdjustHandles="1" noChangeArrowheads="1" noChangeShapeType="1"/>
          </p:cNvSpPr>
          <p:nvPr/>
        </p:nvSpPr>
        <p:spPr>
          <a:xfrm>
            <a:off x="1774824" y="5949950"/>
            <a:ext cx="10417175" cy="908050"/>
          </a:xfrm>
          <a:prstGeom prst="rect">
            <a:avLst/>
          </a:prstGeom>
          <a:gradFill flip="none" rotWithShape="1">
            <a:gsLst>
              <a:gs pos="66000">
                <a:srgbClr val="A1D8D7"/>
              </a:gs>
              <a:gs pos="0">
                <a:srgbClr val="1CA19D"/>
              </a:gs>
              <a:gs pos="100000">
                <a:schemeClr val="bg1"/>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2" name="Title 1">
            <a:extLst>
              <a:ext uri="{FF2B5EF4-FFF2-40B4-BE49-F238E27FC236}">
                <a16:creationId xmlns:a16="http://schemas.microsoft.com/office/drawing/2014/main" id="{F1386BC9-C716-11F5-F70B-DF964AF9CCF1}"/>
              </a:ext>
            </a:extLst>
          </p:cNvPr>
          <p:cNvSpPr>
            <a:spLocks noGrp="1" noRot="1" noMove="1" noResize="1" noEditPoints="1" noAdjustHandles="1" noChangeArrowheads="1" noChangeShapeType="1"/>
          </p:cNvSpPr>
          <p:nvPr>
            <p:ph type="title"/>
          </p:nvPr>
        </p:nvSpPr>
        <p:spPr>
          <a:xfrm>
            <a:off x="695325" y="705417"/>
            <a:ext cx="10658473" cy="1000340"/>
          </a:xfrm>
        </p:spPr>
        <p:txBody>
          <a:bodyPr>
            <a:normAutofit/>
          </a:bodyPr>
          <a:lstStyle/>
          <a:p>
            <a:r>
              <a:rPr lang="en-US" sz="3200" b="1" dirty="0" err="1">
                <a:latin typeface="Arial" panose="020B0604020202020204" pitchFamily="34" charset="0"/>
                <a:cs typeface="Arial" panose="020B0604020202020204" pitchFamily="34" charset="0"/>
              </a:rPr>
              <a:t>Pendahuluan</a:t>
            </a:r>
            <a:endParaRPr lang="id-ID" sz="32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A24AAF8-4463-C429-8752-37274FAA85AA}"/>
              </a:ext>
            </a:extLst>
          </p:cNvPr>
          <p:cNvSpPr>
            <a:spLocks noGrp="1" noRot="1" noMove="1" noResize="1" noEditPoints="1" noAdjustHandles="1" noChangeArrowheads="1" noChangeShapeType="1"/>
          </p:cNvSpPr>
          <p:nvPr>
            <p:ph idx="1"/>
          </p:nvPr>
        </p:nvSpPr>
        <p:spPr>
          <a:xfrm>
            <a:off x="1774825" y="1705757"/>
            <a:ext cx="9218048" cy="3865159"/>
          </a:xfrm>
        </p:spPr>
        <p:txBody>
          <a:bodyPr>
            <a:normAutofit/>
          </a:bodyPr>
          <a:lstStyle/>
          <a:p>
            <a:r>
              <a:rPr lang="en-US" sz="2000" dirty="0"/>
              <a:t>Bagian </a:t>
            </a:r>
            <a:r>
              <a:rPr lang="en-US" sz="2000" dirty="0" err="1"/>
              <a:t>ini</a:t>
            </a:r>
            <a:r>
              <a:rPr lang="en-US" sz="2000" dirty="0"/>
              <a:t> </a:t>
            </a:r>
            <a:r>
              <a:rPr lang="en-US" sz="2000" dirty="0" err="1"/>
              <a:t>menjelaskan</a:t>
            </a:r>
            <a:r>
              <a:rPr lang="en-US" sz="2000" dirty="0"/>
              <a:t> </a:t>
            </a:r>
            <a:r>
              <a:rPr lang="en-US" sz="2000" dirty="0" err="1"/>
              <a:t>latar</a:t>
            </a:r>
            <a:r>
              <a:rPr lang="en-US" sz="2000" dirty="0"/>
              <a:t> </a:t>
            </a:r>
            <a:r>
              <a:rPr lang="en-US" sz="2000" dirty="0" err="1"/>
              <a:t>belakang</a:t>
            </a:r>
            <a:r>
              <a:rPr lang="en-US" sz="2000" dirty="0"/>
              <a:t>, </a:t>
            </a:r>
            <a:r>
              <a:rPr lang="en-US" sz="2000" dirty="0" err="1"/>
              <a:t>tujuan</a:t>
            </a:r>
            <a:r>
              <a:rPr lang="en-US" sz="2000" dirty="0"/>
              <a:t>, dan </a:t>
            </a:r>
            <a:r>
              <a:rPr lang="en-US" sz="2000" dirty="0" err="1"/>
              <a:t>hipotesis</a:t>
            </a:r>
            <a:r>
              <a:rPr lang="en-US" sz="2000" dirty="0"/>
              <a:t> </a:t>
            </a:r>
            <a:r>
              <a:rPr lang="en-US" sz="2000" dirty="0" err="1"/>
              <a:t>penelitian</a:t>
            </a:r>
            <a:r>
              <a:rPr lang="en-US" sz="2000" dirty="0"/>
              <a:t>. Bagian </a:t>
            </a:r>
            <a:r>
              <a:rPr lang="en-US" sz="2000" dirty="0" err="1"/>
              <a:t>ini</a:t>
            </a:r>
            <a:r>
              <a:rPr lang="en-US" sz="2000" dirty="0"/>
              <a:t> juga </a:t>
            </a:r>
            <a:r>
              <a:rPr lang="en-US" sz="2000" dirty="0" err="1"/>
              <a:t>harus</a:t>
            </a:r>
            <a:r>
              <a:rPr lang="en-US" sz="2000" dirty="0"/>
              <a:t> </a:t>
            </a:r>
            <a:r>
              <a:rPr lang="en-US" sz="2000" dirty="0" err="1"/>
              <a:t>memberikan</a:t>
            </a:r>
            <a:r>
              <a:rPr lang="en-US" sz="2000" dirty="0"/>
              <a:t> </a:t>
            </a:r>
            <a:r>
              <a:rPr lang="en-US" sz="2000" dirty="0" err="1"/>
              <a:t>konteks</a:t>
            </a:r>
            <a:r>
              <a:rPr lang="en-US" sz="2000" dirty="0"/>
              <a:t> dan </a:t>
            </a:r>
            <a:r>
              <a:rPr lang="en-US" sz="2000" dirty="0" err="1"/>
              <a:t>relevansi</a:t>
            </a:r>
            <a:r>
              <a:rPr lang="en-US" sz="2000" dirty="0"/>
              <a:t> </a:t>
            </a:r>
            <a:r>
              <a:rPr lang="en-US" sz="2000" dirty="0" err="1"/>
              <a:t>penelitian</a:t>
            </a:r>
            <a:r>
              <a:rPr lang="en-US" sz="2000" dirty="0"/>
              <a:t> </a:t>
            </a:r>
            <a:r>
              <a:rPr lang="en-US" sz="2000" dirty="0" err="1"/>
              <a:t>dengan</a:t>
            </a:r>
            <a:r>
              <a:rPr lang="en-US" sz="2000" dirty="0"/>
              <a:t> </a:t>
            </a:r>
            <a:r>
              <a:rPr lang="en-US" sz="2000" dirty="0" err="1"/>
              <a:t>literatur</a:t>
            </a:r>
            <a:r>
              <a:rPr lang="en-US" sz="2000" dirty="0"/>
              <a:t> yang </a:t>
            </a:r>
            <a:r>
              <a:rPr lang="en-US" sz="2000" dirty="0" err="1"/>
              <a:t>ada</a:t>
            </a:r>
            <a:r>
              <a:rPr lang="en-US" sz="2000" dirty="0"/>
              <a:t>.</a:t>
            </a:r>
          </a:p>
          <a:p>
            <a:r>
              <a:rPr lang="id-ID" sz="2000" dirty="0"/>
              <a:t>Lorem ipsum dolor sit amet, consectetur adipiscing elit, sed do eiusmod tempor incididunt ut labore et dolore magna aliqua. </a:t>
            </a:r>
            <a:r>
              <a:rPr lang="id-ID" sz="2000" dirty="0" err="1"/>
              <a:t>Quis</a:t>
            </a:r>
            <a:r>
              <a:rPr lang="id-ID" sz="2000" dirty="0"/>
              <a:t> </a:t>
            </a:r>
            <a:r>
              <a:rPr lang="id-ID" sz="2000" dirty="0" err="1"/>
              <a:t>ipsum</a:t>
            </a:r>
            <a:r>
              <a:rPr lang="id-ID" sz="2000" dirty="0"/>
              <a:t> </a:t>
            </a:r>
            <a:r>
              <a:rPr lang="id-ID" sz="2000" dirty="0" err="1"/>
              <a:t>suspendisse</a:t>
            </a:r>
            <a:r>
              <a:rPr lang="id-ID" sz="2000" dirty="0"/>
              <a:t> </a:t>
            </a:r>
            <a:r>
              <a:rPr lang="id-ID" sz="2000" dirty="0" err="1"/>
              <a:t>ultrices</a:t>
            </a:r>
            <a:r>
              <a:rPr lang="id-ID" sz="2000" dirty="0"/>
              <a:t> </a:t>
            </a:r>
            <a:r>
              <a:rPr lang="id-ID" sz="2000" dirty="0" err="1"/>
              <a:t>gravida</a:t>
            </a:r>
            <a:r>
              <a:rPr lang="id-ID" sz="2000" dirty="0"/>
              <a:t>. </a:t>
            </a:r>
            <a:r>
              <a:rPr lang="id-ID" sz="2000" dirty="0" err="1"/>
              <a:t>Risus</a:t>
            </a:r>
            <a:r>
              <a:rPr lang="id-ID" sz="2000" dirty="0"/>
              <a:t> </a:t>
            </a:r>
            <a:r>
              <a:rPr lang="id-ID" sz="2000" dirty="0" err="1"/>
              <a:t>commodo</a:t>
            </a:r>
            <a:r>
              <a:rPr lang="id-ID" sz="2000" dirty="0"/>
              <a:t> </a:t>
            </a:r>
            <a:r>
              <a:rPr lang="id-ID" sz="2000" dirty="0" err="1"/>
              <a:t>viverra</a:t>
            </a:r>
            <a:r>
              <a:rPr lang="id-ID" sz="2000" dirty="0"/>
              <a:t> </a:t>
            </a:r>
            <a:r>
              <a:rPr lang="id-ID" sz="2000" dirty="0" err="1"/>
              <a:t>maecenas</a:t>
            </a:r>
            <a:r>
              <a:rPr lang="id-ID" sz="2000" dirty="0"/>
              <a:t> </a:t>
            </a:r>
            <a:r>
              <a:rPr lang="id-ID" sz="2000" dirty="0" err="1"/>
              <a:t>accumsan</a:t>
            </a:r>
            <a:r>
              <a:rPr lang="id-ID" sz="2000" dirty="0"/>
              <a:t> </a:t>
            </a:r>
            <a:r>
              <a:rPr lang="id-ID" sz="2000" dirty="0" err="1"/>
              <a:t>lacus</a:t>
            </a:r>
            <a:r>
              <a:rPr lang="id-ID" sz="2000" dirty="0"/>
              <a:t> </a:t>
            </a:r>
            <a:r>
              <a:rPr lang="id-ID" sz="2000" dirty="0" err="1"/>
              <a:t>vel</a:t>
            </a:r>
            <a:r>
              <a:rPr lang="id-ID" sz="2000" dirty="0"/>
              <a:t> </a:t>
            </a:r>
            <a:r>
              <a:rPr lang="id-ID" sz="2000" dirty="0" err="1"/>
              <a:t>facilisis</a:t>
            </a:r>
            <a:r>
              <a:rPr lang="id-ID" sz="2000" dirty="0"/>
              <a:t>.</a:t>
            </a:r>
          </a:p>
          <a:p>
            <a:r>
              <a:rPr lang="id-ID" sz="2000" dirty="0" err="1"/>
              <a:t>Lorem</a:t>
            </a:r>
            <a:r>
              <a:rPr lang="id-ID" sz="2000" dirty="0"/>
              <a:t> </a:t>
            </a:r>
            <a:r>
              <a:rPr lang="id-ID" sz="2000" dirty="0" err="1"/>
              <a:t>ipsum</a:t>
            </a:r>
            <a:r>
              <a:rPr lang="id-ID" sz="2000" dirty="0"/>
              <a:t> </a:t>
            </a:r>
            <a:r>
              <a:rPr lang="id-ID" sz="2000" dirty="0" err="1"/>
              <a:t>dolor</a:t>
            </a:r>
            <a:r>
              <a:rPr lang="id-ID" sz="2000" dirty="0"/>
              <a:t> sit </a:t>
            </a:r>
            <a:r>
              <a:rPr lang="id-ID" sz="2000" dirty="0" err="1"/>
              <a:t>amet</a:t>
            </a:r>
            <a:r>
              <a:rPr lang="id-ID" sz="2000" dirty="0"/>
              <a:t>, </a:t>
            </a:r>
            <a:r>
              <a:rPr lang="id-ID" sz="2000" dirty="0" err="1"/>
              <a:t>consectetur</a:t>
            </a:r>
            <a:r>
              <a:rPr lang="id-ID" sz="2000" dirty="0"/>
              <a:t> </a:t>
            </a:r>
            <a:r>
              <a:rPr lang="id-ID" sz="2000" dirty="0" err="1"/>
              <a:t>adipiscing</a:t>
            </a:r>
            <a:r>
              <a:rPr lang="id-ID" sz="2000" dirty="0"/>
              <a:t> </a:t>
            </a:r>
            <a:r>
              <a:rPr lang="id-ID" sz="2000" dirty="0" err="1"/>
              <a:t>elit</a:t>
            </a:r>
            <a:r>
              <a:rPr lang="id-ID" sz="2000" dirty="0"/>
              <a:t>, </a:t>
            </a:r>
            <a:r>
              <a:rPr lang="id-ID" sz="2000" dirty="0" err="1"/>
              <a:t>sed</a:t>
            </a:r>
            <a:r>
              <a:rPr lang="id-ID" sz="2000" dirty="0"/>
              <a:t> </a:t>
            </a:r>
            <a:r>
              <a:rPr lang="id-ID" sz="2000" dirty="0" err="1"/>
              <a:t>do</a:t>
            </a:r>
            <a:r>
              <a:rPr lang="id-ID" sz="2000" dirty="0"/>
              <a:t> </a:t>
            </a:r>
            <a:r>
              <a:rPr lang="id-ID" sz="2000" dirty="0" err="1"/>
              <a:t>eiusmod</a:t>
            </a:r>
            <a:r>
              <a:rPr lang="id-ID" sz="2000" dirty="0"/>
              <a:t> </a:t>
            </a:r>
            <a:r>
              <a:rPr lang="id-ID" sz="2000" dirty="0" err="1"/>
              <a:t>tempor</a:t>
            </a:r>
            <a:r>
              <a:rPr lang="id-ID" sz="2000" dirty="0"/>
              <a:t> </a:t>
            </a:r>
            <a:r>
              <a:rPr lang="id-ID" sz="2000" dirty="0" err="1"/>
              <a:t>incididunt</a:t>
            </a:r>
            <a:r>
              <a:rPr lang="id-ID" sz="2000" dirty="0"/>
              <a:t> </a:t>
            </a:r>
            <a:r>
              <a:rPr lang="id-ID" sz="2000" dirty="0" err="1"/>
              <a:t>ut</a:t>
            </a:r>
            <a:r>
              <a:rPr lang="id-ID" sz="2000" dirty="0"/>
              <a:t> </a:t>
            </a:r>
            <a:r>
              <a:rPr lang="id-ID" sz="2000" dirty="0" err="1"/>
              <a:t>labore</a:t>
            </a:r>
            <a:r>
              <a:rPr lang="id-ID" sz="2000" dirty="0"/>
              <a:t> </a:t>
            </a:r>
            <a:r>
              <a:rPr lang="id-ID" sz="2000" dirty="0" err="1"/>
              <a:t>et</a:t>
            </a:r>
            <a:r>
              <a:rPr lang="id-ID" sz="2000" dirty="0"/>
              <a:t> </a:t>
            </a:r>
            <a:r>
              <a:rPr lang="id-ID" sz="2000" dirty="0" err="1"/>
              <a:t>dolore</a:t>
            </a:r>
            <a:r>
              <a:rPr lang="id-ID" sz="2000" dirty="0"/>
              <a:t> magna </a:t>
            </a:r>
            <a:r>
              <a:rPr lang="id-ID" sz="2000" dirty="0" err="1"/>
              <a:t>aliqua</a:t>
            </a:r>
            <a:r>
              <a:rPr lang="id-ID" sz="2000" dirty="0"/>
              <a:t>. </a:t>
            </a:r>
            <a:r>
              <a:rPr lang="id-ID" sz="2000" dirty="0" err="1"/>
              <a:t>Quis</a:t>
            </a:r>
            <a:r>
              <a:rPr lang="id-ID" sz="2000" dirty="0"/>
              <a:t> </a:t>
            </a:r>
            <a:r>
              <a:rPr lang="id-ID" sz="2000" dirty="0" err="1"/>
              <a:t>ipsum</a:t>
            </a:r>
            <a:r>
              <a:rPr lang="id-ID" sz="2000" dirty="0"/>
              <a:t> </a:t>
            </a:r>
            <a:r>
              <a:rPr lang="id-ID" sz="2000" dirty="0" err="1"/>
              <a:t>suspendisse</a:t>
            </a:r>
            <a:r>
              <a:rPr lang="id-ID" sz="2000" dirty="0"/>
              <a:t> </a:t>
            </a:r>
            <a:r>
              <a:rPr lang="id-ID" sz="2000" dirty="0" err="1"/>
              <a:t>ultrices</a:t>
            </a:r>
            <a:r>
              <a:rPr lang="id-ID" sz="2000" dirty="0"/>
              <a:t> </a:t>
            </a:r>
            <a:r>
              <a:rPr lang="id-ID" sz="2000" dirty="0" err="1"/>
              <a:t>gravida</a:t>
            </a:r>
            <a:r>
              <a:rPr lang="id-ID" sz="2000" dirty="0"/>
              <a:t>. </a:t>
            </a:r>
            <a:r>
              <a:rPr lang="id-ID" sz="2000" dirty="0" err="1"/>
              <a:t>Risus</a:t>
            </a:r>
            <a:r>
              <a:rPr lang="id-ID" sz="2000" dirty="0"/>
              <a:t> </a:t>
            </a:r>
            <a:r>
              <a:rPr lang="id-ID" sz="2000" dirty="0" err="1"/>
              <a:t>commodo</a:t>
            </a:r>
            <a:r>
              <a:rPr lang="id-ID" sz="2000" dirty="0"/>
              <a:t> </a:t>
            </a:r>
            <a:r>
              <a:rPr lang="id-ID" sz="2000" dirty="0" err="1"/>
              <a:t>viverra</a:t>
            </a:r>
            <a:r>
              <a:rPr lang="id-ID" sz="2000" dirty="0"/>
              <a:t> </a:t>
            </a:r>
            <a:r>
              <a:rPr lang="id-ID" sz="2000" dirty="0" err="1"/>
              <a:t>maecenas</a:t>
            </a:r>
            <a:r>
              <a:rPr lang="id-ID" sz="2000" dirty="0"/>
              <a:t> </a:t>
            </a:r>
            <a:r>
              <a:rPr lang="id-ID" sz="2000" dirty="0" err="1"/>
              <a:t>accumsan</a:t>
            </a:r>
            <a:r>
              <a:rPr lang="id-ID" sz="2000" dirty="0"/>
              <a:t> </a:t>
            </a:r>
            <a:r>
              <a:rPr lang="id-ID" sz="2000" dirty="0" err="1"/>
              <a:t>lacus</a:t>
            </a:r>
            <a:r>
              <a:rPr lang="id-ID" sz="2000" dirty="0"/>
              <a:t> </a:t>
            </a:r>
            <a:r>
              <a:rPr lang="id-ID" sz="2000" dirty="0" err="1"/>
              <a:t>vel</a:t>
            </a:r>
            <a:r>
              <a:rPr lang="id-ID" sz="2000" dirty="0"/>
              <a:t> </a:t>
            </a:r>
            <a:r>
              <a:rPr lang="id-ID" sz="2000" dirty="0" err="1"/>
              <a:t>facilisis</a:t>
            </a:r>
            <a:r>
              <a:rPr lang="id-ID" sz="2000" dirty="0"/>
              <a:t>.</a:t>
            </a:r>
          </a:p>
          <a:p>
            <a:r>
              <a:rPr lang="id-ID" sz="2000" dirty="0" err="1"/>
              <a:t>Lorem</a:t>
            </a:r>
            <a:r>
              <a:rPr lang="id-ID" sz="2000" dirty="0"/>
              <a:t> </a:t>
            </a:r>
            <a:r>
              <a:rPr lang="id-ID" sz="2000" dirty="0" err="1"/>
              <a:t>ipsum</a:t>
            </a:r>
            <a:r>
              <a:rPr lang="id-ID" sz="2000" dirty="0"/>
              <a:t> </a:t>
            </a:r>
            <a:r>
              <a:rPr lang="id-ID" sz="2000" dirty="0" err="1"/>
              <a:t>dolor</a:t>
            </a:r>
            <a:r>
              <a:rPr lang="id-ID" sz="2000" dirty="0"/>
              <a:t> sit </a:t>
            </a:r>
            <a:r>
              <a:rPr lang="id-ID" sz="2000" dirty="0" err="1"/>
              <a:t>amet</a:t>
            </a:r>
            <a:r>
              <a:rPr lang="id-ID" sz="2000" dirty="0"/>
              <a:t>, </a:t>
            </a:r>
            <a:r>
              <a:rPr lang="id-ID" sz="2000" dirty="0" err="1"/>
              <a:t>consectetur</a:t>
            </a:r>
            <a:r>
              <a:rPr lang="id-ID" sz="2000" dirty="0"/>
              <a:t> </a:t>
            </a:r>
            <a:r>
              <a:rPr lang="id-ID" sz="2000" dirty="0" err="1"/>
              <a:t>adipiscing</a:t>
            </a:r>
            <a:r>
              <a:rPr lang="id-ID" sz="2000" dirty="0"/>
              <a:t> </a:t>
            </a:r>
            <a:r>
              <a:rPr lang="id-ID" sz="2000" dirty="0" err="1"/>
              <a:t>elit</a:t>
            </a:r>
            <a:r>
              <a:rPr lang="id-ID" sz="2000" dirty="0"/>
              <a:t>, </a:t>
            </a:r>
            <a:r>
              <a:rPr lang="id-ID" sz="2000" dirty="0" err="1"/>
              <a:t>sed</a:t>
            </a:r>
            <a:r>
              <a:rPr lang="id-ID" sz="2000" dirty="0"/>
              <a:t> </a:t>
            </a:r>
            <a:r>
              <a:rPr lang="id-ID" sz="2000" dirty="0" err="1"/>
              <a:t>do</a:t>
            </a:r>
            <a:r>
              <a:rPr lang="id-ID" sz="2000" dirty="0"/>
              <a:t> </a:t>
            </a:r>
            <a:r>
              <a:rPr lang="id-ID" sz="2000" dirty="0" err="1"/>
              <a:t>eiusmod</a:t>
            </a:r>
            <a:r>
              <a:rPr lang="id-ID" sz="2000" dirty="0"/>
              <a:t> </a:t>
            </a:r>
            <a:r>
              <a:rPr lang="id-ID" sz="2000" dirty="0" err="1"/>
              <a:t>tempor</a:t>
            </a:r>
            <a:r>
              <a:rPr lang="id-ID" sz="2000" dirty="0"/>
              <a:t> </a:t>
            </a:r>
            <a:r>
              <a:rPr lang="id-ID" sz="2000" dirty="0" err="1"/>
              <a:t>incididunt</a:t>
            </a:r>
            <a:r>
              <a:rPr lang="id-ID" sz="2000" dirty="0"/>
              <a:t> </a:t>
            </a:r>
            <a:r>
              <a:rPr lang="id-ID" sz="2000" dirty="0" err="1"/>
              <a:t>ut</a:t>
            </a:r>
            <a:r>
              <a:rPr lang="id-ID" sz="2000" dirty="0"/>
              <a:t> </a:t>
            </a:r>
            <a:r>
              <a:rPr lang="id-ID" sz="2000" dirty="0" err="1"/>
              <a:t>labore</a:t>
            </a:r>
            <a:r>
              <a:rPr lang="id-ID" sz="2000" dirty="0"/>
              <a:t> </a:t>
            </a:r>
            <a:r>
              <a:rPr lang="id-ID" sz="2000" dirty="0" err="1"/>
              <a:t>et</a:t>
            </a:r>
            <a:r>
              <a:rPr lang="id-ID" sz="2000" dirty="0"/>
              <a:t> </a:t>
            </a:r>
            <a:r>
              <a:rPr lang="id-ID" sz="2000" dirty="0" err="1"/>
              <a:t>dolore</a:t>
            </a:r>
            <a:r>
              <a:rPr lang="id-ID" sz="2000" dirty="0"/>
              <a:t> magna </a:t>
            </a:r>
            <a:r>
              <a:rPr lang="id-ID" sz="2000" dirty="0" err="1"/>
              <a:t>aliqua</a:t>
            </a:r>
            <a:r>
              <a:rPr lang="id-ID" sz="2000" dirty="0"/>
              <a:t>. </a:t>
            </a:r>
            <a:r>
              <a:rPr lang="id-ID" sz="2000" dirty="0" err="1"/>
              <a:t>Quis</a:t>
            </a:r>
            <a:r>
              <a:rPr lang="id-ID" sz="2000" dirty="0"/>
              <a:t> </a:t>
            </a:r>
            <a:r>
              <a:rPr lang="id-ID" sz="2000" dirty="0" err="1"/>
              <a:t>ipsum</a:t>
            </a:r>
            <a:r>
              <a:rPr lang="id-ID" sz="2000" dirty="0"/>
              <a:t> </a:t>
            </a:r>
            <a:r>
              <a:rPr lang="id-ID" sz="2000" dirty="0" err="1"/>
              <a:t>suspendisse</a:t>
            </a:r>
            <a:r>
              <a:rPr lang="id-ID" sz="2000" dirty="0"/>
              <a:t> </a:t>
            </a:r>
            <a:r>
              <a:rPr lang="id-ID" sz="2000" dirty="0" err="1"/>
              <a:t>ultrices</a:t>
            </a:r>
            <a:r>
              <a:rPr lang="id-ID" sz="2000" dirty="0"/>
              <a:t> </a:t>
            </a:r>
            <a:r>
              <a:rPr lang="id-ID" sz="2000" dirty="0" err="1"/>
              <a:t>gravida</a:t>
            </a:r>
            <a:r>
              <a:rPr lang="id-ID" sz="2000" dirty="0"/>
              <a:t>. </a:t>
            </a:r>
            <a:r>
              <a:rPr lang="id-ID" sz="2000" dirty="0" err="1"/>
              <a:t>Risus</a:t>
            </a:r>
            <a:r>
              <a:rPr lang="id-ID" sz="2000" dirty="0"/>
              <a:t> </a:t>
            </a:r>
            <a:r>
              <a:rPr lang="id-ID" sz="2000" dirty="0" err="1"/>
              <a:t>commodo</a:t>
            </a:r>
            <a:r>
              <a:rPr lang="id-ID" sz="2000" dirty="0"/>
              <a:t> </a:t>
            </a:r>
            <a:r>
              <a:rPr lang="id-ID" sz="2000" dirty="0" err="1"/>
              <a:t>viverra</a:t>
            </a:r>
            <a:r>
              <a:rPr lang="id-ID" sz="2000" dirty="0"/>
              <a:t> </a:t>
            </a:r>
            <a:r>
              <a:rPr lang="id-ID" sz="2000" dirty="0" err="1"/>
              <a:t>maecenas</a:t>
            </a:r>
            <a:r>
              <a:rPr lang="id-ID" sz="2000" dirty="0"/>
              <a:t> </a:t>
            </a:r>
            <a:r>
              <a:rPr lang="id-ID" sz="2000" dirty="0" err="1"/>
              <a:t>accumsan</a:t>
            </a:r>
            <a:r>
              <a:rPr lang="id-ID" sz="2000" dirty="0"/>
              <a:t> </a:t>
            </a:r>
            <a:r>
              <a:rPr lang="id-ID" sz="2000" dirty="0" err="1"/>
              <a:t>lacus</a:t>
            </a:r>
            <a:r>
              <a:rPr lang="id-ID" sz="2000" dirty="0"/>
              <a:t> </a:t>
            </a:r>
            <a:r>
              <a:rPr lang="id-ID" sz="2000" dirty="0" err="1"/>
              <a:t>vel</a:t>
            </a:r>
            <a:r>
              <a:rPr lang="id-ID" sz="2000" dirty="0"/>
              <a:t> </a:t>
            </a:r>
            <a:r>
              <a:rPr lang="id-ID" sz="2000" dirty="0" err="1"/>
              <a:t>facilisis</a:t>
            </a:r>
            <a:r>
              <a:rPr lang="id-ID" sz="2000" dirty="0"/>
              <a:t>. </a:t>
            </a:r>
          </a:p>
        </p:txBody>
      </p:sp>
      <p:sp>
        <p:nvSpPr>
          <p:cNvPr id="5" name="TextBox 4">
            <a:extLst>
              <a:ext uri="{FF2B5EF4-FFF2-40B4-BE49-F238E27FC236}">
                <a16:creationId xmlns:a16="http://schemas.microsoft.com/office/drawing/2014/main" id="{8BCE0EED-62EF-460F-BAC4-0B05FE9F3390}"/>
              </a:ext>
            </a:extLst>
          </p:cNvPr>
          <p:cNvSpPr txBox="1"/>
          <p:nvPr/>
        </p:nvSpPr>
        <p:spPr>
          <a:xfrm>
            <a:off x="4044127" y="6283945"/>
            <a:ext cx="7812911" cy="276999"/>
          </a:xfrm>
          <a:prstGeom prst="rect">
            <a:avLst/>
          </a:prstGeom>
          <a:noFill/>
        </p:spPr>
        <p:txBody>
          <a:bodyPr wrap="square" rtlCol="0">
            <a:spAutoFit/>
          </a:bodyPr>
          <a:lstStyle/>
          <a:p>
            <a:pPr algn="r"/>
            <a:r>
              <a:rPr lang="en-US" sz="1200" b="1" dirty="0" err="1">
                <a:solidFill>
                  <a:schemeClr val="bg1"/>
                </a:solidFill>
              </a:rPr>
              <a:t>Judul</a:t>
            </a:r>
            <a:r>
              <a:rPr lang="en-US" sz="1200" b="1" dirty="0">
                <a:solidFill>
                  <a:schemeClr val="bg1"/>
                </a:solidFill>
              </a:rPr>
              <a:t> </a:t>
            </a:r>
            <a:r>
              <a:rPr lang="en-US" sz="1200" b="1" dirty="0" err="1">
                <a:solidFill>
                  <a:schemeClr val="bg1"/>
                </a:solidFill>
              </a:rPr>
              <a:t>Penelitian</a:t>
            </a:r>
            <a:r>
              <a:rPr lang="en-US" sz="1200" b="1" dirty="0">
                <a:solidFill>
                  <a:schemeClr val="bg1"/>
                </a:solidFill>
              </a:rPr>
              <a:t> / </a:t>
            </a:r>
            <a:r>
              <a:rPr lang="en-US" sz="1200" b="1" dirty="0" err="1">
                <a:solidFill>
                  <a:schemeClr val="bg1"/>
                </a:solidFill>
              </a:rPr>
              <a:t>Penemuan</a:t>
            </a:r>
            <a:r>
              <a:rPr lang="en-US" sz="1200" b="1" dirty="0">
                <a:solidFill>
                  <a:schemeClr val="bg1"/>
                </a:solidFill>
              </a:rPr>
              <a:t> / Desain / </a:t>
            </a:r>
            <a:r>
              <a:rPr lang="en-US" sz="1200" b="1" dirty="0" err="1">
                <a:solidFill>
                  <a:schemeClr val="bg1"/>
                </a:solidFill>
              </a:rPr>
              <a:t>Produk</a:t>
            </a:r>
            <a:r>
              <a:rPr lang="en-US" sz="1200" b="1" dirty="0">
                <a:solidFill>
                  <a:schemeClr val="bg1"/>
                </a:solidFill>
              </a:rPr>
              <a:t> yang </a:t>
            </a:r>
            <a:r>
              <a:rPr lang="en-US" sz="1200" b="1" dirty="0" err="1">
                <a:solidFill>
                  <a:schemeClr val="bg1"/>
                </a:solidFill>
              </a:rPr>
              <a:t>Dipatenkan</a:t>
            </a:r>
            <a:r>
              <a:rPr lang="en-US" sz="1200" b="1" dirty="0">
                <a:solidFill>
                  <a:schemeClr val="bg1"/>
                </a:solidFill>
              </a:rPr>
              <a:t> | </a:t>
            </a:r>
            <a:r>
              <a:rPr lang="en-US" sz="1200" b="1" dirty="0" err="1">
                <a:solidFill>
                  <a:schemeClr val="bg1"/>
                </a:solidFill>
              </a:rPr>
              <a:t>Peneliti</a:t>
            </a:r>
            <a:r>
              <a:rPr lang="en-US" sz="1200" b="1" dirty="0">
                <a:solidFill>
                  <a:schemeClr val="bg1"/>
                </a:solidFill>
              </a:rPr>
              <a:t> Utama</a:t>
            </a:r>
            <a:endParaRPr lang="en-US" sz="1200" dirty="0">
              <a:solidFill>
                <a:schemeClr val="bg1"/>
              </a:solidFill>
            </a:endParaRPr>
          </a:p>
        </p:txBody>
      </p:sp>
      <p:sp>
        <p:nvSpPr>
          <p:cNvPr id="7" name="TextBox 6">
            <a:extLst>
              <a:ext uri="{FF2B5EF4-FFF2-40B4-BE49-F238E27FC236}">
                <a16:creationId xmlns:a16="http://schemas.microsoft.com/office/drawing/2014/main" id="{9FB90156-2FEB-760B-6E4D-47723F8E6797}"/>
              </a:ext>
            </a:extLst>
          </p:cNvPr>
          <p:cNvSpPr txBox="1"/>
          <p:nvPr/>
        </p:nvSpPr>
        <p:spPr>
          <a:xfrm>
            <a:off x="695325" y="357209"/>
            <a:ext cx="3525615" cy="276999"/>
          </a:xfrm>
          <a:prstGeom prst="rect">
            <a:avLst/>
          </a:prstGeom>
          <a:noFill/>
        </p:spPr>
        <p:txBody>
          <a:bodyPr wrap="square" rtlCol="0">
            <a:spAutoFit/>
          </a:bodyPr>
          <a:lstStyle/>
          <a:p>
            <a:r>
              <a:rPr lang="en-US" sz="1200" dirty="0" err="1"/>
              <a:t>Identitas</a:t>
            </a:r>
            <a:r>
              <a:rPr lang="en-US" sz="1200" dirty="0"/>
              <a:t> </a:t>
            </a:r>
            <a:r>
              <a:rPr lang="en-US" sz="1200" dirty="0" err="1"/>
              <a:t>Institusi</a:t>
            </a:r>
            <a:endParaRPr lang="id-ID" sz="1200" dirty="0"/>
          </a:p>
        </p:txBody>
      </p:sp>
      <p:sp>
        <p:nvSpPr>
          <p:cNvPr id="8" name="Oval 7">
            <a:extLst>
              <a:ext uri="{FF2B5EF4-FFF2-40B4-BE49-F238E27FC236}">
                <a16:creationId xmlns:a16="http://schemas.microsoft.com/office/drawing/2014/main" id="{9FDD93BE-63DA-4DFD-D270-420A59190CC6}"/>
              </a:ext>
            </a:extLst>
          </p:cNvPr>
          <p:cNvSpPr/>
          <p:nvPr/>
        </p:nvSpPr>
        <p:spPr>
          <a:xfrm>
            <a:off x="263242" y="281526"/>
            <a:ext cx="432083" cy="43208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d-ID"/>
          </a:p>
        </p:txBody>
      </p:sp>
      <p:grpSp>
        <p:nvGrpSpPr>
          <p:cNvPr id="6" name="Group 5">
            <a:extLst>
              <a:ext uri="{FF2B5EF4-FFF2-40B4-BE49-F238E27FC236}">
                <a16:creationId xmlns:a16="http://schemas.microsoft.com/office/drawing/2014/main" id="{A5EDE46E-0DEB-C7BA-1123-D8A05E9086FB}"/>
              </a:ext>
            </a:extLst>
          </p:cNvPr>
          <p:cNvGrpSpPr/>
          <p:nvPr/>
        </p:nvGrpSpPr>
        <p:grpSpPr>
          <a:xfrm>
            <a:off x="9076310" y="97948"/>
            <a:ext cx="2852448" cy="620825"/>
            <a:chOff x="157648" y="6206432"/>
            <a:chExt cx="2852448" cy="620825"/>
          </a:xfrm>
        </p:grpSpPr>
        <p:pic>
          <p:nvPicPr>
            <p:cNvPr id="11" name="Picture 10">
              <a:extLst>
                <a:ext uri="{FF2B5EF4-FFF2-40B4-BE49-F238E27FC236}">
                  <a16:creationId xmlns:a16="http://schemas.microsoft.com/office/drawing/2014/main" id="{7B0EB6B6-C658-BE2E-92CA-6031B20663CD}"/>
                </a:ext>
              </a:extLst>
            </p:cNvPr>
            <p:cNvPicPr>
              <a:picLocks noChangeAspect="1"/>
            </p:cNvPicPr>
            <p:nvPr/>
          </p:nvPicPr>
          <p:blipFill>
            <a:blip r:embed="rId2"/>
            <a:stretch>
              <a:fillRect/>
            </a:stretch>
          </p:blipFill>
          <p:spPr>
            <a:xfrm>
              <a:off x="157648" y="6254143"/>
              <a:ext cx="2852448" cy="573114"/>
            </a:xfrm>
            <a:prstGeom prst="rect">
              <a:avLst/>
            </a:prstGeom>
          </p:spPr>
        </p:pic>
        <p:pic>
          <p:nvPicPr>
            <p:cNvPr id="12" name="Picture 11">
              <a:extLst>
                <a:ext uri="{FF2B5EF4-FFF2-40B4-BE49-F238E27FC236}">
                  <a16:creationId xmlns:a16="http://schemas.microsoft.com/office/drawing/2014/main" id="{2A6748FB-EBE9-91C6-428B-593A9C607E82}"/>
                </a:ext>
              </a:extLst>
            </p:cNvPr>
            <p:cNvPicPr>
              <a:picLocks noChangeAspect="1"/>
            </p:cNvPicPr>
            <p:nvPr/>
          </p:nvPicPr>
          <p:blipFill>
            <a:blip r:embed="rId3"/>
            <a:stretch>
              <a:fillRect/>
            </a:stretch>
          </p:blipFill>
          <p:spPr>
            <a:xfrm>
              <a:off x="193678" y="6206432"/>
              <a:ext cx="1423086" cy="234101"/>
            </a:xfrm>
            <a:prstGeom prst="rect">
              <a:avLst/>
            </a:prstGeom>
          </p:spPr>
        </p:pic>
      </p:grpSp>
    </p:spTree>
    <p:extLst>
      <p:ext uri="{BB962C8B-B14F-4D97-AF65-F5344CB8AC3E}">
        <p14:creationId xmlns:p14="http://schemas.microsoft.com/office/powerpoint/2010/main" val="2034071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8228A-A37D-575E-A702-4C1241DBEA40}"/>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1CF998AF-4321-1875-7A23-DE4E33E5CFCC}"/>
              </a:ext>
            </a:extLst>
          </p:cNvPr>
          <p:cNvSpPr>
            <a:spLocks noGrp="1" noRot="1" noMove="1" noResize="1" noEditPoints="1" noAdjustHandles="1" noChangeArrowheads="1" noChangeShapeType="1"/>
          </p:cNvSpPr>
          <p:nvPr/>
        </p:nvSpPr>
        <p:spPr>
          <a:xfrm>
            <a:off x="1774824" y="5949950"/>
            <a:ext cx="10417175" cy="908050"/>
          </a:xfrm>
          <a:prstGeom prst="rect">
            <a:avLst/>
          </a:prstGeom>
          <a:gradFill flip="none" rotWithShape="1">
            <a:gsLst>
              <a:gs pos="66000">
                <a:srgbClr val="A1D8D7"/>
              </a:gs>
              <a:gs pos="0">
                <a:srgbClr val="1CA19D"/>
              </a:gs>
              <a:gs pos="100000">
                <a:schemeClr val="bg1"/>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2" name="Title 1">
            <a:extLst>
              <a:ext uri="{FF2B5EF4-FFF2-40B4-BE49-F238E27FC236}">
                <a16:creationId xmlns:a16="http://schemas.microsoft.com/office/drawing/2014/main" id="{A49B4CBB-03A8-AE87-F535-2FE47FCD341B}"/>
              </a:ext>
            </a:extLst>
          </p:cNvPr>
          <p:cNvSpPr>
            <a:spLocks noGrp="1" noRot="1" noMove="1" noResize="1" noEditPoints="1" noAdjustHandles="1" noChangeArrowheads="1" noChangeShapeType="1"/>
          </p:cNvSpPr>
          <p:nvPr>
            <p:ph type="title"/>
          </p:nvPr>
        </p:nvSpPr>
        <p:spPr>
          <a:xfrm>
            <a:off x="695325" y="705417"/>
            <a:ext cx="10658473" cy="1000340"/>
          </a:xfrm>
        </p:spPr>
        <p:txBody>
          <a:bodyPr>
            <a:normAutofit/>
          </a:bodyPr>
          <a:lstStyle/>
          <a:p>
            <a:r>
              <a:rPr lang="en-US" sz="3200" b="1" dirty="0" err="1">
                <a:latin typeface="Arial" panose="020B0604020202020204" pitchFamily="34" charset="0"/>
                <a:cs typeface="Arial" panose="020B0604020202020204" pitchFamily="34" charset="0"/>
              </a:rPr>
              <a:t>Tinjauan</a:t>
            </a:r>
            <a:r>
              <a:rPr lang="en-US" sz="3200" b="1" dirty="0">
                <a:latin typeface="Arial" panose="020B0604020202020204" pitchFamily="34" charset="0"/>
                <a:cs typeface="Arial" panose="020B0604020202020204" pitchFamily="34" charset="0"/>
              </a:rPr>
              <a:t> Pustaka</a:t>
            </a:r>
            <a:endParaRPr lang="id-ID" sz="32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0B3DAB5-453B-9156-D741-7F786B827DCC}"/>
              </a:ext>
            </a:extLst>
          </p:cNvPr>
          <p:cNvSpPr>
            <a:spLocks noGrp="1" noRot="1" noMove="1" noResize="1" noEditPoints="1" noAdjustHandles="1" noChangeArrowheads="1" noChangeShapeType="1"/>
          </p:cNvSpPr>
          <p:nvPr>
            <p:ph idx="1"/>
          </p:nvPr>
        </p:nvSpPr>
        <p:spPr>
          <a:xfrm>
            <a:off x="1774825" y="1705757"/>
            <a:ext cx="9218048" cy="3865159"/>
          </a:xfrm>
        </p:spPr>
        <p:txBody>
          <a:bodyPr>
            <a:normAutofit/>
          </a:bodyPr>
          <a:lstStyle/>
          <a:p>
            <a:r>
              <a:rPr lang="en-US" sz="2000" dirty="0"/>
              <a:t>Literature Review </a:t>
            </a:r>
            <a:r>
              <a:rPr lang="en-US" sz="2000" dirty="0" err="1"/>
              <a:t>berisi</a:t>
            </a:r>
            <a:r>
              <a:rPr lang="en-US" sz="2000" dirty="0"/>
              <a:t> </a:t>
            </a:r>
            <a:r>
              <a:rPr lang="en-US" sz="2000" dirty="0" err="1"/>
              <a:t>ringkasan</a:t>
            </a:r>
            <a:r>
              <a:rPr lang="en-US" sz="2000" dirty="0"/>
              <a:t> </a:t>
            </a:r>
            <a:r>
              <a:rPr lang="en-US" sz="2000" dirty="0" err="1"/>
              <a:t>penelitian</a:t>
            </a:r>
            <a:r>
              <a:rPr lang="en-US" sz="2000" dirty="0"/>
              <a:t> </a:t>
            </a:r>
            <a:r>
              <a:rPr lang="en-US" sz="2000" dirty="0" err="1"/>
              <a:t>terdahulu</a:t>
            </a:r>
            <a:r>
              <a:rPr lang="en-US" sz="2000" dirty="0"/>
              <a:t>, </a:t>
            </a:r>
            <a:r>
              <a:rPr lang="en-US" sz="2000" dirty="0" err="1"/>
              <a:t>teori</a:t>
            </a:r>
            <a:r>
              <a:rPr lang="en-US" sz="2000" dirty="0"/>
              <a:t>, dan </a:t>
            </a:r>
            <a:r>
              <a:rPr lang="en-US" sz="2000" dirty="0" err="1"/>
              <a:t>konsep</a:t>
            </a:r>
            <a:r>
              <a:rPr lang="en-US" sz="2000" dirty="0"/>
              <a:t> yang </a:t>
            </a:r>
            <a:r>
              <a:rPr lang="en-US" sz="2000" dirty="0" err="1"/>
              <a:t>relevan</a:t>
            </a:r>
            <a:r>
              <a:rPr lang="en-US" sz="2000" dirty="0"/>
              <a:t> </a:t>
            </a:r>
            <a:r>
              <a:rPr lang="en-US" sz="2000" dirty="0" err="1"/>
              <a:t>dengan</a:t>
            </a:r>
            <a:r>
              <a:rPr lang="en-US" sz="2000" dirty="0"/>
              <a:t> </a:t>
            </a:r>
            <a:r>
              <a:rPr lang="en-US" sz="2000" dirty="0" err="1"/>
              <a:t>topik</a:t>
            </a:r>
            <a:r>
              <a:rPr lang="en-US" sz="2000" dirty="0"/>
              <a:t>, </a:t>
            </a:r>
            <a:r>
              <a:rPr lang="en-US" sz="2000" dirty="0" err="1"/>
              <a:t>serta</a:t>
            </a:r>
            <a:r>
              <a:rPr lang="en-US" sz="2000" dirty="0"/>
              <a:t> </a:t>
            </a:r>
            <a:r>
              <a:rPr lang="en-US" sz="2000" dirty="0" err="1"/>
              <a:t>mengidentifikasi</a:t>
            </a:r>
            <a:r>
              <a:rPr lang="en-US" sz="2000" dirty="0"/>
              <a:t> </a:t>
            </a:r>
            <a:r>
              <a:rPr lang="en-US" sz="2000" dirty="0" err="1"/>
              <a:t>kesenjangan</a:t>
            </a:r>
            <a:r>
              <a:rPr lang="en-US" sz="2000" dirty="0"/>
              <a:t> </a:t>
            </a:r>
            <a:r>
              <a:rPr lang="en-US" sz="2000" dirty="0" err="1"/>
              <a:t>penelitian</a:t>
            </a:r>
            <a:r>
              <a:rPr lang="en-US" sz="2000" dirty="0"/>
              <a:t> (research gap) yang </a:t>
            </a:r>
            <a:r>
              <a:rPr lang="en-US" sz="2000" dirty="0" err="1"/>
              <a:t>menjadi</a:t>
            </a:r>
            <a:r>
              <a:rPr lang="en-US" sz="2000" dirty="0"/>
              <a:t> </a:t>
            </a:r>
            <a:r>
              <a:rPr lang="en-US" sz="2000" dirty="0" err="1"/>
              <a:t>dasar</a:t>
            </a:r>
            <a:r>
              <a:rPr lang="en-US" sz="2000" dirty="0"/>
              <a:t> dan </a:t>
            </a:r>
            <a:r>
              <a:rPr lang="en-US" sz="2000" dirty="0" err="1"/>
              <a:t>pembeda</a:t>
            </a:r>
            <a:r>
              <a:rPr lang="en-US" sz="2000" dirty="0"/>
              <a:t> </a:t>
            </a:r>
            <a:r>
              <a:rPr lang="en-US" sz="2000" dirty="0" err="1"/>
              <a:t>penelitian</a:t>
            </a:r>
            <a:r>
              <a:rPr lang="en-US" sz="2000" dirty="0"/>
              <a:t> </a:t>
            </a:r>
            <a:r>
              <a:rPr lang="en-US" sz="2000" dirty="0" err="1"/>
              <a:t>ini</a:t>
            </a:r>
            <a:r>
              <a:rPr lang="en-US" sz="2000" dirty="0"/>
              <a:t> </a:t>
            </a:r>
            <a:r>
              <a:rPr lang="en-US" sz="2000" dirty="0" err="1"/>
              <a:t>dari</a:t>
            </a:r>
            <a:r>
              <a:rPr lang="en-US" sz="2000" dirty="0"/>
              <a:t> </a:t>
            </a:r>
            <a:r>
              <a:rPr lang="en-US" sz="2000" dirty="0" err="1"/>
              <a:t>studi</a:t>
            </a:r>
            <a:r>
              <a:rPr lang="en-US" sz="2000" dirty="0"/>
              <a:t> </a:t>
            </a:r>
            <a:r>
              <a:rPr lang="en-US" sz="2000" dirty="0" err="1"/>
              <a:t>sebelumnya</a:t>
            </a:r>
            <a:r>
              <a:rPr lang="en-US" sz="2000" dirty="0"/>
              <a:t>.</a:t>
            </a:r>
          </a:p>
          <a:p>
            <a:r>
              <a:rPr lang="id-ID" sz="2000" dirty="0"/>
              <a:t>Lorem ipsum dolor sit amet, consectetur adipiscing elit, sed do eiusmod tempor incididunt ut labore et dolore magna aliqua. Quis ipsum suspendisse ultrices gravida. Risus commodo viverra maecenas accumsan lacus vel facilisis.</a:t>
            </a:r>
          </a:p>
          <a:p>
            <a:r>
              <a:rPr lang="id-ID" sz="2000" dirty="0"/>
              <a:t>Lorem ipsum dolor sit amet, consectetur adipiscing elit, sed do eiusmod tempor incididunt ut labore et dolore magna aliqua. </a:t>
            </a:r>
            <a:r>
              <a:rPr lang="id-ID" sz="2000" dirty="0" err="1"/>
              <a:t>Quis</a:t>
            </a:r>
            <a:r>
              <a:rPr lang="id-ID" sz="2000" dirty="0"/>
              <a:t> </a:t>
            </a:r>
            <a:r>
              <a:rPr lang="id-ID" sz="2000" dirty="0" err="1"/>
              <a:t>ipsum</a:t>
            </a:r>
            <a:r>
              <a:rPr lang="id-ID" sz="2000" dirty="0"/>
              <a:t> </a:t>
            </a:r>
            <a:r>
              <a:rPr lang="id-ID" sz="2000" dirty="0" err="1"/>
              <a:t>suspendisse</a:t>
            </a:r>
            <a:r>
              <a:rPr lang="id-ID" sz="2000" dirty="0"/>
              <a:t> </a:t>
            </a:r>
            <a:r>
              <a:rPr lang="id-ID" sz="2000" dirty="0" err="1"/>
              <a:t>ultrices</a:t>
            </a:r>
            <a:r>
              <a:rPr lang="id-ID" sz="2000" dirty="0"/>
              <a:t> </a:t>
            </a:r>
            <a:r>
              <a:rPr lang="id-ID" sz="2000" dirty="0" err="1"/>
              <a:t>gravida</a:t>
            </a:r>
            <a:r>
              <a:rPr lang="id-ID" sz="2000" dirty="0"/>
              <a:t>. </a:t>
            </a:r>
            <a:r>
              <a:rPr lang="id-ID" sz="2000" dirty="0" err="1"/>
              <a:t>Risus</a:t>
            </a:r>
            <a:r>
              <a:rPr lang="id-ID" sz="2000" dirty="0"/>
              <a:t> </a:t>
            </a:r>
            <a:r>
              <a:rPr lang="id-ID" sz="2000" dirty="0" err="1"/>
              <a:t>commodo</a:t>
            </a:r>
            <a:r>
              <a:rPr lang="id-ID" sz="2000" dirty="0"/>
              <a:t> </a:t>
            </a:r>
            <a:r>
              <a:rPr lang="id-ID" sz="2000" dirty="0" err="1"/>
              <a:t>viverra</a:t>
            </a:r>
            <a:r>
              <a:rPr lang="id-ID" sz="2000" dirty="0"/>
              <a:t> </a:t>
            </a:r>
            <a:r>
              <a:rPr lang="id-ID" sz="2000" dirty="0" err="1"/>
              <a:t>maecenas</a:t>
            </a:r>
            <a:r>
              <a:rPr lang="id-ID" sz="2000" dirty="0"/>
              <a:t> </a:t>
            </a:r>
            <a:r>
              <a:rPr lang="id-ID" sz="2000" dirty="0" err="1"/>
              <a:t>accumsan</a:t>
            </a:r>
            <a:r>
              <a:rPr lang="id-ID" sz="2000" dirty="0"/>
              <a:t> </a:t>
            </a:r>
            <a:r>
              <a:rPr lang="id-ID" sz="2000" dirty="0" err="1"/>
              <a:t>lacus</a:t>
            </a:r>
            <a:r>
              <a:rPr lang="id-ID" sz="2000" dirty="0"/>
              <a:t> </a:t>
            </a:r>
            <a:r>
              <a:rPr lang="id-ID" sz="2000" dirty="0" err="1"/>
              <a:t>vel</a:t>
            </a:r>
            <a:r>
              <a:rPr lang="id-ID" sz="2000" dirty="0"/>
              <a:t> </a:t>
            </a:r>
            <a:r>
              <a:rPr lang="id-ID" sz="2000" dirty="0" err="1"/>
              <a:t>facilisis</a:t>
            </a:r>
            <a:r>
              <a:rPr lang="id-ID" sz="2000" dirty="0"/>
              <a:t>.</a:t>
            </a:r>
          </a:p>
          <a:p>
            <a:r>
              <a:rPr lang="id-ID" sz="2000" dirty="0" err="1"/>
              <a:t>Lorem</a:t>
            </a:r>
            <a:r>
              <a:rPr lang="id-ID" sz="2000" dirty="0"/>
              <a:t> </a:t>
            </a:r>
            <a:r>
              <a:rPr lang="id-ID" sz="2000" dirty="0" err="1"/>
              <a:t>ipsum</a:t>
            </a:r>
            <a:r>
              <a:rPr lang="id-ID" sz="2000" dirty="0"/>
              <a:t> </a:t>
            </a:r>
            <a:r>
              <a:rPr lang="id-ID" sz="2000" dirty="0" err="1"/>
              <a:t>dolor</a:t>
            </a:r>
            <a:r>
              <a:rPr lang="id-ID" sz="2000" dirty="0"/>
              <a:t> sit </a:t>
            </a:r>
            <a:r>
              <a:rPr lang="id-ID" sz="2000" dirty="0" err="1"/>
              <a:t>amet</a:t>
            </a:r>
            <a:r>
              <a:rPr lang="id-ID" sz="2000" dirty="0"/>
              <a:t>, </a:t>
            </a:r>
            <a:r>
              <a:rPr lang="id-ID" sz="2000" dirty="0" err="1"/>
              <a:t>consectetur</a:t>
            </a:r>
            <a:r>
              <a:rPr lang="id-ID" sz="2000" dirty="0"/>
              <a:t> </a:t>
            </a:r>
            <a:r>
              <a:rPr lang="id-ID" sz="2000" dirty="0" err="1"/>
              <a:t>adipiscing</a:t>
            </a:r>
            <a:r>
              <a:rPr lang="id-ID" sz="2000" dirty="0"/>
              <a:t> </a:t>
            </a:r>
            <a:r>
              <a:rPr lang="id-ID" sz="2000" dirty="0" err="1"/>
              <a:t>elit</a:t>
            </a:r>
            <a:r>
              <a:rPr lang="id-ID" sz="2000" dirty="0"/>
              <a:t>, </a:t>
            </a:r>
            <a:r>
              <a:rPr lang="id-ID" sz="2000" dirty="0" err="1"/>
              <a:t>sed</a:t>
            </a:r>
            <a:r>
              <a:rPr lang="id-ID" sz="2000" dirty="0"/>
              <a:t> </a:t>
            </a:r>
            <a:r>
              <a:rPr lang="id-ID" sz="2000" dirty="0" err="1"/>
              <a:t>do</a:t>
            </a:r>
            <a:r>
              <a:rPr lang="id-ID" sz="2000" dirty="0"/>
              <a:t> </a:t>
            </a:r>
            <a:r>
              <a:rPr lang="id-ID" sz="2000" dirty="0" err="1"/>
              <a:t>eiusmod</a:t>
            </a:r>
            <a:r>
              <a:rPr lang="id-ID" sz="2000" dirty="0"/>
              <a:t> </a:t>
            </a:r>
            <a:r>
              <a:rPr lang="id-ID" sz="2000" dirty="0" err="1"/>
              <a:t>tempor</a:t>
            </a:r>
            <a:r>
              <a:rPr lang="id-ID" sz="2000" dirty="0"/>
              <a:t> </a:t>
            </a:r>
            <a:r>
              <a:rPr lang="id-ID" sz="2000" dirty="0" err="1"/>
              <a:t>incididunt</a:t>
            </a:r>
            <a:r>
              <a:rPr lang="id-ID" sz="2000" dirty="0"/>
              <a:t> </a:t>
            </a:r>
            <a:r>
              <a:rPr lang="id-ID" sz="2000" dirty="0" err="1"/>
              <a:t>ut</a:t>
            </a:r>
            <a:r>
              <a:rPr lang="id-ID" sz="2000" dirty="0"/>
              <a:t> </a:t>
            </a:r>
            <a:r>
              <a:rPr lang="id-ID" sz="2000" dirty="0" err="1"/>
              <a:t>labore</a:t>
            </a:r>
            <a:r>
              <a:rPr lang="id-ID" sz="2000" dirty="0"/>
              <a:t> </a:t>
            </a:r>
            <a:r>
              <a:rPr lang="id-ID" sz="2000" dirty="0" err="1"/>
              <a:t>et</a:t>
            </a:r>
            <a:r>
              <a:rPr lang="id-ID" sz="2000" dirty="0"/>
              <a:t> </a:t>
            </a:r>
            <a:r>
              <a:rPr lang="id-ID" sz="2000" dirty="0" err="1"/>
              <a:t>dolore</a:t>
            </a:r>
            <a:r>
              <a:rPr lang="id-ID" sz="2000" dirty="0"/>
              <a:t> magna </a:t>
            </a:r>
            <a:r>
              <a:rPr lang="id-ID" sz="2000" dirty="0" err="1"/>
              <a:t>aliqua</a:t>
            </a:r>
            <a:r>
              <a:rPr lang="id-ID" sz="2000" dirty="0"/>
              <a:t>. </a:t>
            </a:r>
            <a:r>
              <a:rPr lang="id-ID" sz="2000" dirty="0" err="1"/>
              <a:t>Quis</a:t>
            </a:r>
            <a:r>
              <a:rPr lang="id-ID" sz="2000" dirty="0"/>
              <a:t> </a:t>
            </a:r>
            <a:r>
              <a:rPr lang="id-ID" sz="2000" dirty="0" err="1"/>
              <a:t>ipsum</a:t>
            </a:r>
            <a:r>
              <a:rPr lang="id-ID" sz="2000" dirty="0"/>
              <a:t> </a:t>
            </a:r>
            <a:r>
              <a:rPr lang="id-ID" sz="2000" dirty="0" err="1"/>
              <a:t>suspendisse</a:t>
            </a:r>
            <a:r>
              <a:rPr lang="id-ID" sz="2000" dirty="0"/>
              <a:t> </a:t>
            </a:r>
            <a:r>
              <a:rPr lang="id-ID" sz="2000" dirty="0" err="1"/>
              <a:t>ultrices</a:t>
            </a:r>
            <a:r>
              <a:rPr lang="id-ID" sz="2000" dirty="0"/>
              <a:t> </a:t>
            </a:r>
            <a:r>
              <a:rPr lang="id-ID" sz="2000" dirty="0" err="1"/>
              <a:t>gravida</a:t>
            </a:r>
            <a:r>
              <a:rPr lang="id-ID" sz="2000" dirty="0"/>
              <a:t>. </a:t>
            </a:r>
            <a:r>
              <a:rPr lang="id-ID" sz="2000" dirty="0" err="1"/>
              <a:t>Risus</a:t>
            </a:r>
            <a:r>
              <a:rPr lang="id-ID" sz="2000" dirty="0"/>
              <a:t> </a:t>
            </a:r>
            <a:r>
              <a:rPr lang="id-ID" sz="2000" dirty="0" err="1"/>
              <a:t>commodo</a:t>
            </a:r>
            <a:r>
              <a:rPr lang="id-ID" sz="2000" dirty="0"/>
              <a:t> </a:t>
            </a:r>
            <a:r>
              <a:rPr lang="id-ID" sz="2000" dirty="0" err="1"/>
              <a:t>viverra</a:t>
            </a:r>
            <a:r>
              <a:rPr lang="id-ID" sz="2000" dirty="0"/>
              <a:t> </a:t>
            </a:r>
            <a:r>
              <a:rPr lang="id-ID" sz="2000" dirty="0" err="1"/>
              <a:t>maecenas</a:t>
            </a:r>
            <a:r>
              <a:rPr lang="id-ID" sz="2000" dirty="0"/>
              <a:t> </a:t>
            </a:r>
            <a:r>
              <a:rPr lang="id-ID" sz="2000" dirty="0" err="1"/>
              <a:t>accumsan</a:t>
            </a:r>
            <a:r>
              <a:rPr lang="id-ID" sz="2000" dirty="0"/>
              <a:t> </a:t>
            </a:r>
            <a:r>
              <a:rPr lang="id-ID" sz="2000" dirty="0" err="1"/>
              <a:t>lacus</a:t>
            </a:r>
            <a:r>
              <a:rPr lang="id-ID" sz="2000" dirty="0"/>
              <a:t> </a:t>
            </a:r>
            <a:r>
              <a:rPr lang="id-ID" sz="2000" dirty="0" err="1"/>
              <a:t>vel</a:t>
            </a:r>
            <a:r>
              <a:rPr lang="id-ID" sz="2000" dirty="0"/>
              <a:t> </a:t>
            </a:r>
            <a:r>
              <a:rPr lang="id-ID" sz="2000" dirty="0" err="1"/>
              <a:t>facilisis</a:t>
            </a:r>
            <a:r>
              <a:rPr lang="id-ID" sz="2000" dirty="0"/>
              <a:t>. </a:t>
            </a:r>
          </a:p>
        </p:txBody>
      </p:sp>
      <p:sp>
        <p:nvSpPr>
          <p:cNvPr id="5" name="TextBox 4">
            <a:extLst>
              <a:ext uri="{FF2B5EF4-FFF2-40B4-BE49-F238E27FC236}">
                <a16:creationId xmlns:a16="http://schemas.microsoft.com/office/drawing/2014/main" id="{2FF689D8-B56C-0946-9536-947D9FE3BE03}"/>
              </a:ext>
            </a:extLst>
          </p:cNvPr>
          <p:cNvSpPr txBox="1"/>
          <p:nvPr/>
        </p:nvSpPr>
        <p:spPr>
          <a:xfrm>
            <a:off x="4044127" y="6283945"/>
            <a:ext cx="7812911" cy="276999"/>
          </a:xfrm>
          <a:prstGeom prst="rect">
            <a:avLst/>
          </a:prstGeom>
          <a:noFill/>
        </p:spPr>
        <p:txBody>
          <a:bodyPr wrap="square" rtlCol="0">
            <a:spAutoFit/>
          </a:bodyPr>
          <a:lstStyle/>
          <a:p>
            <a:pPr algn="r"/>
            <a:r>
              <a:rPr lang="en-US" sz="1200" b="1" dirty="0" err="1">
                <a:solidFill>
                  <a:schemeClr val="bg1"/>
                </a:solidFill>
              </a:rPr>
              <a:t>Judul</a:t>
            </a:r>
            <a:r>
              <a:rPr lang="en-US" sz="1200" b="1" dirty="0">
                <a:solidFill>
                  <a:schemeClr val="bg1"/>
                </a:solidFill>
              </a:rPr>
              <a:t> </a:t>
            </a:r>
            <a:r>
              <a:rPr lang="en-US" sz="1200" b="1" dirty="0" err="1">
                <a:solidFill>
                  <a:schemeClr val="bg1"/>
                </a:solidFill>
              </a:rPr>
              <a:t>Penelitian</a:t>
            </a:r>
            <a:r>
              <a:rPr lang="en-US" sz="1200" b="1" dirty="0">
                <a:solidFill>
                  <a:schemeClr val="bg1"/>
                </a:solidFill>
              </a:rPr>
              <a:t> / </a:t>
            </a:r>
            <a:r>
              <a:rPr lang="en-US" sz="1200" b="1" dirty="0" err="1">
                <a:solidFill>
                  <a:schemeClr val="bg1"/>
                </a:solidFill>
              </a:rPr>
              <a:t>Penemuan</a:t>
            </a:r>
            <a:r>
              <a:rPr lang="en-US" sz="1200" b="1" dirty="0">
                <a:solidFill>
                  <a:schemeClr val="bg1"/>
                </a:solidFill>
              </a:rPr>
              <a:t> / Desain / </a:t>
            </a:r>
            <a:r>
              <a:rPr lang="en-US" sz="1200" b="1" dirty="0" err="1">
                <a:solidFill>
                  <a:schemeClr val="bg1"/>
                </a:solidFill>
              </a:rPr>
              <a:t>Produk</a:t>
            </a:r>
            <a:r>
              <a:rPr lang="en-US" sz="1200" b="1" dirty="0">
                <a:solidFill>
                  <a:schemeClr val="bg1"/>
                </a:solidFill>
              </a:rPr>
              <a:t> yang </a:t>
            </a:r>
            <a:r>
              <a:rPr lang="en-US" sz="1200" b="1" dirty="0" err="1">
                <a:solidFill>
                  <a:schemeClr val="bg1"/>
                </a:solidFill>
              </a:rPr>
              <a:t>Dipatenkan</a:t>
            </a:r>
            <a:r>
              <a:rPr lang="en-US" sz="1200" b="1" dirty="0">
                <a:solidFill>
                  <a:schemeClr val="bg1"/>
                </a:solidFill>
              </a:rPr>
              <a:t> | </a:t>
            </a:r>
            <a:r>
              <a:rPr lang="en-US" sz="1200" b="1" dirty="0" err="1">
                <a:solidFill>
                  <a:schemeClr val="bg1"/>
                </a:solidFill>
              </a:rPr>
              <a:t>Peneliti</a:t>
            </a:r>
            <a:r>
              <a:rPr lang="en-US" sz="1200" b="1" dirty="0">
                <a:solidFill>
                  <a:schemeClr val="bg1"/>
                </a:solidFill>
              </a:rPr>
              <a:t> Utama</a:t>
            </a:r>
            <a:endParaRPr lang="en-US" sz="1200" dirty="0">
              <a:solidFill>
                <a:schemeClr val="bg1"/>
              </a:solidFill>
            </a:endParaRPr>
          </a:p>
        </p:txBody>
      </p:sp>
      <p:sp>
        <p:nvSpPr>
          <p:cNvPr id="7" name="TextBox 6">
            <a:extLst>
              <a:ext uri="{FF2B5EF4-FFF2-40B4-BE49-F238E27FC236}">
                <a16:creationId xmlns:a16="http://schemas.microsoft.com/office/drawing/2014/main" id="{40FC3BAB-8022-69B8-50D2-13C2242A95DC}"/>
              </a:ext>
            </a:extLst>
          </p:cNvPr>
          <p:cNvSpPr txBox="1"/>
          <p:nvPr/>
        </p:nvSpPr>
        <p:spPr>
          <a:xfrm>
            <a:off x="695325" y="357209"/>
            <a:ext cx="3525615" cy="276999"/>
          </a:xfrm>
          <a:prstGeom prst="rect">
            <a:avLst/>
          </a:prstGeom>
          <a:noFill/>
        </p:spPr>
        <p:txBody>
          <a:bodyPr wrap="square" rtlCol="0">
            <a:spAutoFit/>
          </a:bodyPr>
          <a:lstStyle/>
          <a:p>
            <a:r>
              <a:rPr lang="en-US" sz="1200" dirty="0" err="1"/>
              <a:t>Identitas</a:t>
            </a:r>
            <a:r>
              <a:rPr lang="en-US" sz="1200" dirty="0"/>
              <a:t> </a:t>
            </a:r>
            <a:r>
              <a:rPr lang="en-US" sz="1200" dirty="0" err="1"/>
              <a:t>Institusi</a:t>
            </a:r>
            <a:endParaRPr lang="id-ID" sz="1200" dirty="0"/>
          </a:p>
        </p:txBody>
      </p:sp>
      <p:sp>
        <p:nvSpPr>
          <p:cNvPr id="8" name="Oval 7">
            <a:extLst>
              <a:ext uri="{FF2B5EF4-FFF2-40B4-BE49-F238E27FC236}">
                <a16:creationId xmlns:a16="http://schemas.microsoft.com/office/drawing/2014/main" id="{C320C6D5-623B-5C3A-138D-35BB44D33B89}"/>
              </a:ext>
            </a:extLst>
          </p:cNvPr>
          <p:cNvSpPr/>
          <p:nvPr/>
        </p:nvSpPr>
        <p:spPr>
          <a:xfrm>
            <a:off x="263242" y="281526"/>
            <a:ext cx="432083" cy="43208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d-ID"/>
          </a:p>
        </p:txBody>
      </p:sp>
      <p:grpSp>
        <p:nvGrpSpPr>
          <p:cNvPr id="6" name="Group 5">
            <a:extLst>
              <a:ext uri="{FF2B5EF4-FFF2-40B4-BE49-F238E27FC236}">
                <a16:creationId xmlns:a16="http://schemas.microsoft.com/office/drawing/2014/main" id="{590BCD05-D97C-A84A-F30A-89B88CB7A387}"/>
              </a:ext>
            </a:extLst>
          </p:cNvPr>
          <p:cNvGrpSpPr/>
          <p:nvPr/>
        </p:nvGrpSpPr>
        <p:grpSpPr>
          <a:xfrm>
            <a:off x="9076310" y="97948"/>
            <a:ext cx="2852448" cy="620825"/>
            <a:chOff x="157648" y="6206432"/>
            <a:chExt cx="2852448" cy="620825"/>
          </a:xfrm>
        </p:grpSpPr>
        <p:pic>
          <p:nvPicPr>
            <p:cNvPr id="11" name="Picture 10">
              <a:extLst>
                <a:ext uri="{FF2B5EF4-FFF2-40B4-BE49-F238E27FC236}">
                  <a16:creationId xmlns:a16="http://schemas.microsoft.com/office/drawing/2014/main" id="{3D4DD664-0D87-11A3-1C31-BD08DEA1EC72}"/>
                </a:ext>
              </a:extLst>
            </p:cNvPr>
            <p:cNvPicPr>
              <a:picLocks noChangeAspect="1"/>
            </p:cNvPicPr>
            <p:nvPr/>
          </p:nvPicPr>
          <p:blipFill>
            <a:blip r:embed="rId2"/>
            <a:stretch>
              <a:fillRect/>
            </a:stretch>
          </p:blipFill>
          <p:spPr>
            <a:xfrm>
              <a:off x="157648" y="6254143"/>
              <a:ext cx="2852448" cy="573114"/>
            </a:xfrm>
            <a:prstGeom prst="rect">
              <a:avLst/>
            </a:prstGeom>
          </p:spPr>
        </p:pic>
        <p:pic>
          <p:nvPicPr>
            <p:cNvPr id="12" name="Picture 11">
              <a:extLst>
                <a:ext uri="{FF2B5EF4-FFF2-40B4-BE49-F238E27FC236}">
                  <a16:creationId xmlns:a16="http://schemas.microsoft.com/office/drawing/2014/main" id="{355B021F-96D1-3790-298E-690AD4A5D870}"/>
                </a:ext>
              </a:extLst>
            </p:cNvPr>
            <p:cNvPicPr>
              <a:picLocks noChangeAspect="1"/>
            </p:cNvPicPr>
            <p:nvPr/>
          </p:nvPicPr>
          <p:blipFill>
            <a:blip r:embed="rId3"/>
            <a:stretch>
              <a:fillRect/>
            </a:stretch>
          </p:blipFill>
          <p:spPr>
            <a:xfrm>
              <a:off x="193678" y="6206432"/>
              <a:ext cx="1423086" cy="234101"/>
            </a:xfrm>
            <a:prstGeom prst="rect">
              <a:avLst/>
            </a:prstGeom>
          </p:spPr>
        </p:pic>
      </p:grpSp>
    </p:spTree>
    <p:extLst>
      <p:ext uri="{BB962C8B-B14F-4D97-AF65-F5344CB8AC3E}">
        <p14:creationId xmlns:p14="http://schemas.microsoft.com/office/powerpoint/2010/main" val="1170139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86BC9-C716-11F5-F70B-DF964AF9CCF1}"/>
              </a:ext>
            </a:extLst>
          </p:cNvPr>
          <p:cNvSpPr>
            <a:spLocks noGrp="1" noRot="1" noMove="1" noResize="1" noEditPoints="1" noAdjustHandles="1" noChangeArrowheads="1" noChangeShapeType="1"/>
          </p:cNvSpPr>
          <p:nvPr>
            <p:ph type="title"/>
          </p:nvPr>
        </p:nvSpPr>
        <p:spPr>
          <a:xfrm>
            <a:off x="695325" y="705417"/>
            <a:ext cx="10658473" cy="1000340"/>
          </a:xfrm>
        </p:spPr>
        <p:txBody>
          <a:bodyPr>
            <a:normAutofit/>
          </a:bodyPr>
          <a:lstStyle/>
          <a:p>
            <a:r>
              <a:rPr lang="id-ID" sz="3200" b="1" dirty="0">
                <a:latin typeface="Arial" panose="020B0604020202020204" pitchFamily="34" charset="0"/>
                <a:cs typeface="Arial" panose="020B0604020202020204" pitchFamily="34" charset="0"/>
              </a:rPr>
              <a:t>Met</a:t>
            </a:r>
            <a:r>
              <a:rPr lang="en-US" sz="3200" b="1" dirty="0">
                <a:latin typeface="Arial" panose="020B0604020202020204" pitchFamily="34" charset="0"/>
                <a:cs typeface="Arial" panose="020B0604020202020204" pitchFamily="34" charset="0"/>
              </a:rPr>
              <a:t>ode </a:t>
            </a:r>
            <a:endParaRPr lang="id-ID" sz="32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A24AAF8-4463-C429-8752-37274FAA85AA}"/>
              </a:ext>
            </a:extLst>
          </p:cNvPr>
          <p:cNvSpPr>
            <a:spLocks noGrp="1" noRot="1" noMove="1" noResize="1" noEditPoints="1" noAdjustHandles="1" noChangeArrowheads="1" noChangeShapeType="1"/>
          </p:cNvSpPr>
          <p:nvPr>
            <p:ph idx="1"/>
          </p:nvPr>
        </p:nvSpPr>
        <p:spPr>
          <a:xfrm>
            <a:off x="1774825" y="1705757"/>
            <a:ext cx="9218048" cy="3865159"/>
          </a:xfrm>
        </p:spPr>
        <p:txBody>
          <a:bodyPr>
            <a:normAutofit/>
          </a:bodyPr>
          <a:lstStyle/>
          <a:p>
            <a:r>
              <a:rPr lang="en-US" sz="2000" dirty="0"/>
              <a:t>Bagian </a:t>
            </a:r>
            <a:r>
              <a:rPr lang="en-US" sz="2000" dirty="0" err="1"/>
              <a:t>ini</a:t>
            </a:r>
            <a:r>
              <a:rPr lang="en-US" sz="2000" dirty="0"/>
              <a:t> </a:t>
            </a:r>
            <a:r>
              <a:rPr lang="en-US" sz="2000" dirty="0" err="1"/>
              <a:t>menjelaskan</a:t>
            </a:r>
            <a:r>
              <a:rPr lang="en-US" sz="2000" dirty="0"/>
              <a:t> </a:t>
            </a:r>
            <a:r>
              <a:rPr lang="en-US" sz="2000" dirty="0" err="1"/>
              <a:t>desain</a:t>
            </a:r>
            <a:r>
              <a:rPr lang="en-US" sz="2000" dirty="0"/>
              <a:t>, </a:t>
            </a:r>
            <a:r>
              <a:rPr lang="en-US" sz="2000" dirty="0" err="1"/>
              <a:t>prosedur</a:t>
            </a:r>
            <a:r>
              <a:rPr lang="en-US" sz="2000" dirty="0"/>
              <a:t>, dan </a:t>
            </a:r>
            <a:r>
              <a:rPr lang="en-US" sz="2000" dirty="0" err="1"/>
              <a:t>alat</a:t>
            </a:r>
            <a:r>
              <a:rPr lang="en-US" sz="2000" dirty="0"/>
              <a:t> yang </a:t>
            </a:r>
            <a:r>
              <a:rPr lang="en-US" sz="2000" dirty="0" err="1"/>
              <a:t>digunakan</a:t>
            </a:r>
            <a:r>
              <a:rPr lang="en-US" sz="2000" dirty="0"/>
              <a:t> </a:t>
            </a:r>
            <a:r>
              <a:rPr lang="en-US" sz="2000" dirty="0" err="1"/>
              <a:t>dalam</a:t>
            </a:r>
            <a:r>
              <a:rPr lang="en-US" sz="2000" dirty="0"/>
              <a:t> </a:t>
            </a:r>
            <a:r>
              <a:rPr lang="en-US" sz="2000" dirty="0" err="1"/>
              <a:t>penelitian</a:t>
            </a:r>
            <a:r>
              <a:rPr lang="en-US" sz="2000" dirty="0"/>
              <a:t>. Bagian </a:t>
            </a:r>
            <a:r>
              <a:rPr lang="en-US" sz="2000" dirty="0" err="1"/>
              <a:t>ini</a:t>
            </a:r>
            <a:r>
              <a:rPr lang="en-US" sz="2000" dirty="0"/>
              <a:t> </a:t>
            </a:r>
            <a:r>
              <a:rPr lang="en-US" sz="2000" dirty="0" err="1"/>
              <a:t>harus</a:t>
            </a:r>
            <a:r>
              <a:rPr lang="en-US" sz="2000" dirty="0"/>
              <a:t> </a:t>
            </a:r>
            <a:r>
              <a:rPr lang="en-US" sz="2000" dirty="0" err="1"/>
              <a:t>menyediakan</a:t>
            </a:r>
            <a:r>
              <a:rPr lang="en-US" sz="2000" dirty="0"/>
              <a:t> </a:t>
            </a:r>
            <a:r>
              <a:rPr lang="en-US" sz="2000" dirty="0" err="1"/>
              <a:t>informasi</a:t>
            </a:r>
            <a:r>
              <a:rPr lang="en-US" sz="2000" dirty="0"/>
              <a:t> yang </a:t>
            </a:r>
            <a:r>
              <a:rPr lang="en-US" sz="2000" dirty="0" err="1"/>
              <a:t>cukup</a:t>
            </a:r>
            <a:r>
              <a:rPr lang="en-US" sz="2000" dirty="0"/>
              <a:t> agar </a:t>
            </a:r>
            <a:r>
              <a:rPr lang="en-US" sz="2000" dirty="0" err="1"/>
              <a:t>pembaca</a:t>
            </a:r>
            <a:r>
              <a:rPr lang="en-US" sz="2000" dirty="0"/>
              <a:t> </a:t>
            </a:r>
            <a:r>
              <a:rPr lang="en-US" sz="2000" dirty="0" err="1"/>
              <a:t>dapat</a:t>
            </a:r>
            <a:r>
              <a:rPr lang="en-US" sz="2000" dirty="0"/>
              <a:t> </a:t>
            </a:r>
            <a:r>
              <a:rPr lang="en-US" sz="2000" dirty="0" err="1"/>
              <a:t>mengulangi</a:t>
            </a:r>
            <a:r>
              <a:rPr lang="en-US" sz="2000" dirty="0"/>
              <a:t> </a:t>
            </a:r>
            <a:r>
              <a:rPr lang="en-US" sz="2000" dirty="0" err="1"/>
              <a:t>penelitian</a:t>
            </a:r>
            <a:r>
              <a:rPr lang="en-US" sz="2000" dirty="0"/>
              <a:t> </a:t>
            </a:r>
            <a:r>
              <a:rPr lang="en-US" sz="2000" dirty="0" err="1"/>
              <a:t>ini</a:t>
            </a:r>
            <a:r>
              <a:rPr lang="en-US" sz="2000" dirty="0"/>
              <a:t>.</a:t>
            </a:r>
          </a:p>
          <a:p>
            <a:r>
              <a:rPr lang="id-ID" sz="2000" dirty="0"/>
              <a:t>Lorem ipsum dolor sit amet, consectetur adipiscing elit, sed do eiusmod tempor incididunt ut labore et dolore magna aliqua. </a:t>
            </a:r>
            <a:r>
              <a:rPr lang="id-ID" sz="2000" dirty="0" err="1"/>
              <a:t>Quis</a:t>
            </a:r>
            <a:r>
              <a:rPr lang="id-ID" sz="2000" dirty="0"/>
              <a:t> </a:t>
            </a:r>
            <a:r>
              <a:rPr lang="id-ID" sz="2000" dirty="0" err="1"/>
              <a:t>ipsum</a:t>
            </a:r>
            <a:r>
              <a:rPr lang="id-ID" sz="2000" dirty="0"/>
              <a:t> </a:t>
            </a:r>
            <a:r>
              <a:rPr lang="id-ID" sz="2000" dirty="0" err="1"/>
              <a:t>suspendisse</a:t>
            </a:r>
            <a:r>
              <a:rPr lang="id-ID" sz="2000" dirty="0"/>
              <a:t> </a:t>
            </a:r>
            <a:r>
              <a:rPr lang="id-ID" sz="2000" dirty="0" err="1"/>
              <a:t>ultrices</a:t>
            </a:r>
            <a:r>
              <a:rPr lang="id-ID" sz="2000" dirty="0"/>
              <a:t> </a:t>
            </a:r>
            <a:r>
              <a:rPr lang="id-ID" sz="2000" dirty="0" err="1"/>
              <a:t>gravida</a:t>
            </a:r>
            <a:r>
              <a:rPr lang="id-ID" sz="2000" dirty="0"/>
              <a:t>. </a:t>
            </a:r>
            <a:r>
              <a:rPr lang="id-ID" sz="2000" dirty="0" err="1"/>
              <a:t>Risus</a:t>
            </a:r>
            <a:r>
              <a:rPr lang="id-ID" sz="2000" dirty="0"/>
              <a:t> </a:t>
            </a:r>
            <a:r>
              <a:rPr lang="id-ID" sz="2000" dirty="0" err="1"/>
              <a:t>commodo</a:t>
            </a:r>
            <a:r>
              <a:rPr lang="id-ID" sz="2000" dirty="0"/>
              <a:t> </a:t>
            </a:r>
            <a:r>
              <a:rPr lang="id-ID" sz="2000" dirty="0" err="1"/>
              <a:t>viverra</a:t>
            </a:r>
            <a:r>
              <a:rPr lang="id-ID" sz="2000" dirty="0"/>
              <a:t> </a:t>
            </a:r>
            <a:r>
              <a:rPr lang="id-ID" sz="2000" dirty="0" err="1"/>
              <a:t>maecenas</a:t>
            </a:r>
            <a:r>
              <a:rPr lang="id-ID" sz="2000" dirty="0"/>
              <a:t> </a:t>
            </a:r>
            <a:r>
              <a:rPr lang="id-ID" sz="2000" dirty="0" err="1"/>
              <a:t>accumsan</a:t>
            </a:r>
            <a:r>
              <a:rPr lang="id-ID" sz="2000" dirty="0"/>
              <a:t> </a:t>
            </a:r>
            <a:r>
              <a:rPr lang="id-ID" sz="2000" dirty="0" err="1"/>
              <a:t>lacus</a:t>
            </a:r>
            <a:r>
              <a:rPr lang="id-ID" sz="2000" dirty="0"/>
              <a:t> </a:t>
            </a:r>
            <a:r>
              <a:rPr lang="id-ID" sz="2000" dirty="0" err="1"/>
              <a:t>vel</a:t>
            </a:r>
            <a:r>
              <a:rPr lang="id-ID" sz="2000" dirty="0"/>
              <a:t> </a:t>
            </a:r>
            <a:r>
              <a:rPr lang="id-ID" sz="2000" dirty="0" err="1"/>
              <a:t>facilisis</a:t>
            </a:r>
            <a:r>
              <a:rPr lang="id-ID" sz="2000" dirty="0"/>
              <a:t>.</a:t>
            </a:r>
          </a:p>
          <a:p>
            <a:r>
              <a:rPr lang="id-ID" sz="2000" dirty="0" err="1"/>
              <a:t>Lorem</a:t>
            </a:r>
            <a:r>
              <a:rPr lang="id-ID" sz="2000" dirty="0"/>
              <a:t> </a:t>
            </a:r>
            <a:r>
              <a:rPr lang="id-ID" sz="2000" dirty="0" err="1"/>
              <a:t>ipsum</a:t>
            </a:r>
            <a:r>
              <a:rPr lang="id-ID" sz="2000" dirty="0"/>
              <a:t> </a:t>
            </a:r>
            <a:r>
              <a:rPr lang="id-ID" sz="2000" dirty="0" err="1"/>
              <a:t>dolor</a:t>
            </a:r>
            <a:r>
              <a:rPr lang="id-ID" sz="2000" dirty="0"/>
              <a:t> sit </a:t>
            </a:r>
            <a:r>
              <a:rPr lang="id-ID" sz="2000" dirty="0" err="1"/>
              <a:t>amet</a:t>
            </a:r>
            <a:r>
              <a:rPr lang="id-ID" sz="2000" dirty="0"/>
              <a:t>, </a:t>
            </a:r>
            <a:r>
              <a:rPr lang="id-ID" sz="2000" dirty="0" err="1"/>
              <a:t>consectetur</a:t>
            </a:r>
            <a:r>
              <a:rPr lang="id-ID" sz="2000" dirty="0"/>
              <a:t> </a:t>
            </a:r>
            <a:r>
              <a:rPr lang="id-ID" sz="2000" dirty="0" err="1"/>
              <a:t>adipiscing</a:t>
            </a:r>
            <a:r>
              <a:rPr lang="id-ID" sz="2000" dirty="0"/>
              <a:t> </a:t>
            </a:r>
            <a:r>
              <a:rPr lang="id-ID" sz="2000" dirty="0" err="1"/>
              <a:t>elit</a:t>
            </a:r>
            <a:r>
              <a:rPr lang="id-ID" sz="2000" dirty="0"/>
              <a:t>, </a:t>
            </a:r>
            <a:r>
              <a:rPr lang="id-ID" sz="2000" dirty="0" err="1"/>
              <a:t>sed</a:t>
            </a:r>
            <a:r>
              <a:rPr lang="id-ID" sz="2000" dirty="0"/>
              <a:t> </a:t>
            </a:r>
            <a:r>
              <a:rPr lang="id-ID" sz="2000" dirty="0" err="1"/>
              <a:t>do</a:t>
            </a:r>
            <a:r>
              <a:rPr lang="id-ID" sz="2000" dirty="0"/>
              <a:t> </a:t>
            </a:r>
            <a:r>
              <a:rPr lang="id-ID" sz="2000" dirty="0" err="1"/>
              <a:t>eiusmod</a:t>
            </a:r>
            <a:r>
              <a:rPr lang="id-ID" sz="2000" dirty="0"/>
              <a:t> </a:t>
            </a:r>
            <a:r>
              <a:rPr lang="id-ID" sz="2000" dirty="0" err="1"/>
              <a:t>tempor</a:t>
            </a:r>
            <a:r>
              <a:rPr lang="id-ID" sz="2000" dirty="0"/>
              <a:t> </a:t>
            </a:r>
            <a:r>
              <a:rPr lang="id-ID" sz="2000" dirty="0" err="1"/>
              <a:t>incididunt</a:t>
            </a:r>
            <a:r>
              <a:rPr lang="id-ID" sz="2000" dirty="0"/>
              <a:t> </a:t>
            </a:r>
            <a:r>
              <a:rPr lang="id-ID" sz="2000" dirty="0" err="1"/>
              <a:t>ut</a:t>
            </a:r>
            <a:r>
              <a:rPr lang="id-ID" sz="2000" dirty="0"/>
              <a:t> </a:t>
            </a:r>
            <a:r>
              <a:rPr lang="id-ID" sz="2000" dirty="0" err="1"/>
              <a:t>labore</a:t>
            </a:r>
            <a:r>
              <a:rPr lang="id-ID" sz="2000" dirty="0"/>
              <a:t> </a:t>
            </a:r>
            <a:r>
              <a:rPr lang="id-ID" sz="2000" dirty="0" err="1"/>
              <a:t>et</a:t>
            </a:r>
            <a:r>
              <a:rPr lang="id-ID" sz="2000" dirty="0"/>
              <a:t> </a:t>
            </a:r>
            <a:r>
              <a:rPr lang="id-ID" sz="2000" dirty="0" err="1"/>
              <a:t>dolore</a:t>
            </a:r>
            <a:r>
              <a:rPr lang="id-ID" sz="2000" dirty="0"/>
              <a:t> magna </a:t>
            </a:r>
            <a:r>
              <a:rPr lang="id-ID" sz="2000" dirty="0" err="1"/>
              <a:t>aliqua</a:t>
            </a:r>
            <a:r>
              <a:rPr lang="id-ID" sz="2000" dirty="0"/>
              <a:t>. </a:t>
            </a:r>
            <a:r>
              <a:rPr lang="id-ID" sz="2000" dirty="0" err="1"/>
              <a:t>Quis</a:t>
            </a:r>
            <a:r>
              <a:rPr lang="id-ID" sz="2000" dirty="0"/>
              <a:t> </a:t>
            </a:r>
            <a:r>
              <a:rPr lang="id-ID" sz="2000" dirty="0" err="1"/>
              <a:t>ipsum</a:t>
            </a:r>
            <a:r>
              <a:rPr lang="id-ID" sz="2000" dirty="0"/>
              <a:t> </a:t>
            </a:r>
            <a:r>
              <a:rPr lang="id-ID" sz="2000" dirty="0" err="1"/>
              <a:t>suspendisse</a:t>
            </a:r>
            <a:r>
              <a:rPr lang="id-ID" sz="2000" dirty="0"/>
              <a:t> </a:t>
            </a:r>
            <a:r>
              <a:rPr lang="id-ID" sz="2000" dirty="0" err="1"/>
              <a:t>ultrices</a:t>
            </a:r>
            <a:r>
              <a:rPr lang="id-ID" sz="2000" dirty="0"/>
              <a:t> </a:t>
            </a:r>
            <a:r>
              <a:rPr lang="id-ID" sz="2000" dirty="0" err="1"/>
              <a:t>gravida</a:t>
            </a:r>
            <a:r>
              <a:rPr lang="id-ID" sz="2000" dirty="0"/>
              <a:t>. </a:t>
            </a:r>
            <a:r>
              <a:rPr lang="id-ID" sz="2000" dirty="0" err="1"/>
              <a:t>Risus</a:t>
            </a:r>
            <a:r>
              <a:rPr lang="id-ID" sz="2000" dirty="0"/>
              <a:t> </a:t>
            </a:r>
            <a:r>
              <a:rPr lang="id-ID" sz="2000" dirty="0" err="1"/>
              <a:t>commodo</a:t>
            </a:r>
            <a:r>
              <a:rPr lang="id-ID" sz="2000" dirty="0"/>
              <a:t> </a:t>
            </a:r>
            <a:r>
              <a:rPr lang="id-ID" sz="2000" dirty="0" err="1"/>
              <a:t>viverra</a:t>
            </a:r>
            <a:r>
              <a:rPr lang="id-ID" sz="2000" dirty="0"/>
              <a:t> </a:t>
            </a:r>
            <a:r>
              <a:rPr lang="id-ID" sz="2000" dirty="0" err="1"/>
              <a:t>maecenas</a:t>
            </a:r>
            <a:r>
              <a:rPr lang="id-ID" sz="2000" dirty="0"/>
              <a:t> </a:t>
            </a:r>
            <a:r>
              <a:rPr lang="id-ID" sz="2000" dirty="0" err="1"/>
              <a:t>accumsan</a:t>
            </a:r>
            <a:r>
              <a:rPr lang="id-ID" sz="2000" dirty="0"/>
              <a:t> </a:t>
            </a:r>
            <a:r>
              <a:rPr lang="id-ID" sz="2000" dirty="0" err="1"/>
              <a:t>lacus</a:t>
            </a:r>
            <a:r>
              <a:rPr lang="id-ID" sz="2000" dirty="0"/>
              <a:t> </a:t>
            </a:r>
            <a:r>
              <a:rPr lang="id-ID" sz="2000" dirty="0" err="1"/>
              <a:t>vel</a:t>
            </a:r>
            <a:r>
              <a:rPr lang="id-ID" sz="2000" dirty="0"/>
              <a:t> </a:t>
            </a:r>
            <a:r>
              <a:rPr lang="id-ID" sz="2000" dirty="0" err="1"/>
              <a:t>facilisis</a:t>
            </a:r>
            <a:r>
              <a:rPr lang="id-ID" sz="2000" dirty="0"/>
              <a:t>.</a:t>
            </a:r>
          </a:p>
          <a:p>
            <a:r>
              <a:rPr lang="id-ID" sz="2000" dirty="0" err="1"/>
              <a:t>Lorem</a:t>
            </a:r>
            <a:r>
              <a:rPr lang="id-ID" sz="2000" dirty="0"/>
              <a:t> </a:t>
            </a:r>
            <a:r>
              <a:rPr lang="id-ID" sz="2000" dirty="0" err="1"/>
              <a:t>ipsum</a:t>
            </a:r>
            <a:r>
              <a:rPr lang="id-ID" sz="2000" dirty="0"/>
              <a:t> </a:t>
            </a:r>
            <a:r>
              <a:rPr lang="id-ID" sz="2000" dirty="0" err="1"/>
              <a:t>dolor</a:t>
            </a:r>
            <a:r>
              <a:rPr lang="id-ID" sz="2000" dirty="0"/>
              <a:t> sit </a:t>
            </a:r>
            <a:r>
              <a:rPr lang="id-ID" sz="2000" dirty="0" err="1"/>
              <a:t>amet</a:t>
            </a:r>
            <a:r>
              <a:rPr lang="id-ID" sz="2000" dirty="0"/>
              <a:t>, </a:t>
            </a:r>
            <a:r>
              <a:rPr lang="id-ID" sz="2000" dirty="0" err="1"/>
              <a:t>consectetur</a:t>
            </a:r>
            <a:r>
              <a:rPr lang="id-ID" sz="2000" dirty="0"/>
              <a:t> </a:t>
            </a:r>
            <a:r>
              <a:rPr lang="id-ID" sz="2000" dirty="0" err="1"/>
              <a:t>adipiscing</a:t>
            </a:r>
            <a:r>
              <a:rPr lang="id-ID" sz="2000" dirty="0"/>
              <a:t> </a:t>
            </a:r>
            <a:r>
              <a:rPr lang="id-ID" sz="2000" dirty="0" err="1"/>
              <a:t>elit</a:t>
            </a:r>
            <a:r>
              <a:rPr lang="id-ID" sz="2000" dirty="0"/>
              <a:t>, </a:t>
            </a:r>
            <a:r>
              <a:rPr lang="id-ID" sz="2000" dirty="0" err="1"/>
              <a:t>sed</a:t>
            </a:r>
            <a:r>
              <a:rPr lang="id-ID" sz="2000" dirty="0"/>
              <a:t> </a:t>
            </a:r>
            <a:r>
              <a:rPr lang="id-ID" sz="2000" dirty="0" err="1"/>
              <a:t>do</a:t>
            </a:r>
            <a:r>
              <a:rPr lang="id-ID" sz="2000" dirty="0"/>
              <a:t> </a:t>
            </a:r>
            <a:r>
              <a:rPr lang="id-ID" sz="2000" dirty="0" err="1"/>
              <a:t>eiusmod</a:t>
            </a:r>
            <a:r>
              <a:rPr lang="id-ID" sz="2000" dirty="0"/>
              <a:t> </a:t>
            </a:r>
            <a:r>
              <a:rPr lang="id-ID" sz="2000" dirty="0" err="1"/>
              <a:t>tempor</a:t>
            </a:r>
            <a:r>
              <a:rPr lang="id-ID" sz="2000" dirty="0"/>
              <a:t> </a:t>
            </a:r>
            <a:r>
              <a:rPr lang="id-ID" sz="2000" dirty="0" err="1"/>
              <a:t>incididunt</a:t>
            </a:r>
            <a:r>
              <a:rPr lang="id-ID" sz="2000" dirty="0"/>
              <a:t> </a:t>
            </a:r>
            <a:r>
              <a:rPr lang="id-ID" sz="2000" dirty="0" err="1"/>
              <a:t>ut</a:t>
            </a:r>
            <a:r>
              <a:rPr lang="id-ID" sz="2000" dirty="0"/>
              <a:t> </a:t>
            </a:r>
            <a:r>
              <a:rPr lang="id-ID" sz="2000" dirty="0" err="1"/>
              <a:t>labore</a:t>
            </a:r>
            <a:r>
              <a:rPr lang="id-ID" sz="2000" dirty="0"/>
              <a:t> </a:t>
            </a:r>
            <a:r>
              <a:rPr lang="id-ID" sz="2000" dirty="0" err="1"/>
              <a:t>et</a:t>
            </a:r>
            <a:r>
              <a:rPr lang="id-ID" sz="2000" dirty="0"/>
              <a:t> </a:t>
            </a:r>
            <a:r>
              <a:rPr lang="id-ID" sz="2000" dirty="0" err="1"/>
              <a:t>dolore</a:t>
            </a:r>
            <a:r>
              <a:rPr lang="id-ID" sz="2000" dirty="0"/>
              <a:t> magna </a:t>
            </a:r>
            <a:r>
              <a:rPr lang="id-ID" sz="2000" dirty="0" err="1"/>
              <a:t>aliqua</a:t>
            </a:r>
            <a:r>
              <a:rPr lang="id-ID" sz="2000" dirty="0"/>
              <a:t>. </a:t>
            </a:r>
            <a:r>
              <a:rPr lang="id-ID" sz="2000" dirty="0" err="1"/>
              <a:t>Quis</a:t>
            </a:r>
            <a:r>
              <a:rPr lang="id-ID" sz="2000" dirty="0"/>
              <a:t> </a:t>
            </a:r>
            <a:r>
              <a:rPr lang="id-ID" sz="2000" dirty="0" err="1"/>
              <a:t>ipsum</a:t>
            </a:r>
            <a:r>
              <a:rPr lang="id-ID" sz="2000" dirty="0"/>
              <a:t> </a:t>
            </a:r>
            <a:r>
              <a:rPr lang="id-ID" sz="2000" dirty="0" err="1"/>
              <a:t>suspendisse</a:t>
            </a:r>
            <a:r>
              <a:rPr lang="id-ID" sz="2000" dirty="0"/>
              <a:t> </a:t>
            </a:r>
            <a:r>
              <a:rPr lang="id-ID" sz="2000" dirty="0" err="1"/>
              <a:t>ultrices</a:t>
            </a:r>
            <a:r>
              <a:rPr lang="id-ID" sz="2000" dirty="0"/>
              <a:t> </a:t>
            </a:r>
            <a:r>
              <a:rPr lang="id-ID" sz="2000" dirty="0" err="1"/>
              <a:t>gravida</a:t>
            </a:r>
            <a:r>
              <a:rPr lang="id-ID" sz="2000" dirty="0"/>
              <a:t>. </a:t>
            </a:r>
            <a:r>
              <a:rPr lang="id-ID" sz="2000" dirty="0" err="1"/>
              <a:t>Risus</a:t>
            </a:r>
            <a:r>
              <a:rPr lang="id-ID" sz="2000" dirty="0"/>
              <a:t> </a:t>
            </a:r>
            <a:r>
              <a:rPr lang="id-ID" sz="2000" dirty="0" err="1"/>
              <a:t>commodo</a:t>
            </a:r>
            <a:r>
              <a:rPr lang="id-ID" sz="2000" dirty="0"/>
              <a:t> </a:t>
            </a:r>
            <a:r>
              <a:rPr lang="id-ID" sz="2000" dirty="0" err="1"/>
              <a:t>viverra</a:t>
            </a:r>
            <a:r>
              <a:rPr lang="id-ID" sz="2000" dirty="0"/>
              <a:t> </a:t>
            </a:r>
            <a:r>
              <a:rPr lang="id-ID" sz="2000" dirty="0" err="1"/>
              <a:t>maecenas</a:t>
            </a:r>
            <a:r>
              <a:rPr lang="id-ID" sz="2000" dirty="0"/>
              <a:t> </a:t>
            </a:r>
            <a:r>
              <a:rPr lang="id-ID" sz="2000" dirty="0" err="1"/>
              <a:t>accumsan</a:t>
            </a:r>
            <a:r>
              <a:rPr lang="id-ID" sz="2000" dirty="0"/>
              <a:t> </a:t>
            </a:r>
            <a:r>
              <a:rPr lang="id-ID" sz="2000" dirty="0" err="1"/>
              <a:t>lacus</a:t>
            </a:r>
            <a:r>
              <a:rPr lang="id-ID" sz="2000" dirty="0"/>
              <a:t> </a:t>
            </a:r>
            <a:r>
              <a:rPr lang="id-ID" sz="2000" dirty="0" err="1"/>
              <a:t>vel</a:t>
            </a:r>
            <a:r>
              <a:rPr lang="id-ID" sz="2000" dirty="0"/>
              <a:t> </a:t>
            </a:r>
            <a:r>
              <a:rPr lang="id-ID" sz="2000" dirty="0" err="1"/>
              <a:t>facilisis</a:t>
            </a:r>
            <a:r>
              <a:rPr lang="id-ID" sz="2000" dirty="0"/>
              <a:t>. </a:t>
            </a:r>
          </a:p>
        </p:txBody>
      </p:sp>
      <p:sp>
        <p:nvSpPr>
          <p:cNvPr id="9" name="Rectangle 8">
            <a:extLst>
              <a:ext uri="{FF2B5EF4-FFF2-40B4-BE49-F238E27FC236}">
                <a16:creationId xmlns:a16="http://schemas.microsoft.com/office/drawing/2014/main" id="{85D24ECE-C403-ABED-8BD5-B8679CAAE399}"/>
              </a:ext>
            </a:extLst>
          </p:cNvPr>
          <p:cNvSpPr>
            <a:spLocks noGrp="1" noRot="1" noMove="1" noResize="1" noEditPoints="1" noAdjustHandles="1" noChangeArrowheads="1" noChangeShapeType="1"/>
          </p:cNvSpPr>
          <p:nvPr/>
        </p:nvSpPr>
        <p:spPr>
          <a:xfrm>
            <a:off x="1774824" y="5949950"/>
            <a:ext cx="10417175" cy="908050"/>
          </a:xfrm>
          <a:prstGeom prst="rect">
            <a:avLst/>
          </a:prstGeom>
          <a:gradFill flip="none" rotWithShape="1">
            <a:gsLst>
              <a:gs pos="66000">
                <a:srgbClr val="A1D8D7"/>
              </a:gs>
              <a:gs pos="0">
                <a:srgbClr val="1CA19D"/>
              </a:gs>
              <a:gs pos="100000">
                <a:schemeClr val="bg1"/>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5" name="TextBox 4">
            <a:extLst>
              <a:ext uri="{FF2B5EF4-FFF2-40B4-BE49-F238E27FC236}">
                <a16:creationId xmlns:a16="http://schemas.microsoft.com/office/drawing/2014/main" id="{8BCE0EED-62EF-460F-BAC4-0B05FE9F3390}"/>
              </a:ext>
            </a:extLst>
          </p:cNvPr>
          <p:cNvSpPr txBox="1"/>
          <p:nvPr/>
        </p:nvSpPr>
        <p:spPr>
          <a:xfrm>
            <a:off x="4044127" y="6283945"/>
            <a:ext cx="7812911" cy="276999"/>
          </a:xfrm>
          <a:prstGeom prst="rect">
            <a:avLst/>
          </a:prstGeom>
          <a:noFill/>
        </p:spPr>
        <p:txBody>
          <a:bodyPr wrap="square" rtlCol="0">
            <a:spAutoFit/>
          </a:bodyPr>
          <a:lstStyle/>
          <a:p>
            <a:pPr algn="r"/>
            <a:r>
              <a:rPr lang="en-US" sz="1200" b="1" dirty="0" err="1">
                <a:solidFill>
                  <a:schemeClr val="bg1"/>
                </a:solidFill>
              </a:rPr>
              <a:t>Judul</a:t>
            </a:r>
            <a:r>
              <a:rPr lang="en-US" sz="1200" b="1" dirty="0">
                <a:solidFill>
                  <a:schemeClr val="bg1"/>
                </a:solidFill>
              </a:rPr>
              <a:t> </a:t>
            </a:r>
            <a:r>
              <a:rPr lang="en-US" sz="1200" b="1" dirty="0" err="1">
                <a:solidFill>
                  <a:schemeClr val="bg1"/>
                </a:solidFill>
              </a:rPr>
              <a:t>Penelitian</a:t>
            </a:r>
            <a:r>
              <a:rPr lang="en-US" sz="1200" b="1" dirty="0">
                <a:solidFill>
                  <a:schemeClr val="bg1"/>
                </a:solidFill>
              </a:rPr>
              <a:t> / </a:t>
            </a:r>
            <a:r>
              <a:rPr lang="en-US" sz="1200" b="1" dirty="0" err="1">
                <a:solidFill>
                  <a:schemeClr val="bg1"/>
                </a:solidFill>
              </a:rPr>
              <a:t>Penemuan</a:t>
            </a:r>
            <a:r>
              <a:rPr lang="en-US" sz="1200" b="1" dirty="0">
                <a:solidFill>
                  <a:schemeClr val="bg1"/>
                </a:solidFill>
              </a:rPr>
              <a:t> / Desain / </a:t>
            </a:r>
            <a:r>
              <a:rPr lang="en-US" sz="1200" b="1" dirty="0" err="1">
                <a:solidFill>
                  <a:schemeClr val="bg1"/>
                </a:solidFill>
              </a:rPr>
              <a:t>Produk</a:t>
            </a:r>
            <a:r>
              <a:rPr lang="en-US" sz="1200" b="1" dirty="0">
                <a:solidFill>
                  <a:schemeClr val="bg1"/>
                </a:solidFill>
              </a:rPr>
              <a:t> yang </a:t>
            </a:r>
            <a:r>
              <a:rPr lang="en-US" sz="1200" b="1" dirty="0" err="1">
                <a:solidFill>
                  <a:schemeClr val="bg1"/>
                </a:solidFill>
              </a:rPr>
              <a:t>Dipatenkan</a:t>
            </a:r>
            <a:r>
              <a:rPr lang="en-US" sz="1200" b="1" dirty="0">
                <a:solidFill>
                  <a:schemeClr val="bg1"/>
                </a:solidFill>
              </a:rPr>
              <a:t> | </a:t>
            </a:r>
            <a:r>
              <a:rPr lang="en-US" sz="1200" b="1" dirty="0" err="1">
                <a:solidFill>
                  <a:schemeClr val="bg1"/>
                </a:solidFill>
              </a:rPr>
              <a:t>Peneliti</a:t>
            </a:r>
            <a:r>
              <a:rPr lang="en-US" sz="1200" b="1" dirty="0">
                <a:solidFill>
                  <a:schemeClr val="bg1"/>
                </a:solidFill>
              </a:rPr>
              <a:t> Utama</a:t>
            </a:r>
            <a:endParaRPr lang="en-US" sz="1200" dirty="0">
              <a:solidFill>
                <a:schemeClr val="bg1"/>
              </a:solidFill>
            </a:endParaRPr>
          </a:p>
        </p:txBody>
      </p:sp>
      <p:sp>
        <p:nvSpPr>
          <p:cNvPr id="7" name="TextBox 6">
            <a:extLst>
              <a:ext uri="{FF2B5EF4-FFF2-40B4-BE49-F238E27FC236}">
                <a16:creationId xmlns:a16="http://schemas.microsoft.com/office/drawing/2014/main" id="{9FB90156-2FEB-760B-6E4D-47723F8E6797}"/>
              </a:ext>
            </a:extLst>
          </p:cNvPr>
          <p:cNvSpPr txBox="1"/>
          <p:nvPr/>
        </p:nvSpPr>
        <p:spPr>
          <a:xfrm>
            <a:off x="695325" y="357209"/>
            <a:ext cx="3525615" cy="276999"/>
          </a:xfrm>
          <a:prstGeom prst="rect">
            <a:avLst/>
          </a:prstGeom>
          <a:noFill/>
        </p:spPr>
        <p:txBody>
          <a:bodyPr wrap="square" rtlCol="0">
            <a:spAutoFit/>
          </a:bodyPr>
          <a:lstStyle/>
          <a:p>
            <a:r>
              <a:rPr lang="en-US" sz="1200" dirty="0" err="1"/>
              <a:t>Identitas</a:t>
            </a:r>
            <a:r>
              <a:rPr lang="en-US" sz="1200" dirty="0"/>
              <a:t> </a:t>
            </a:r>
            <a:r>
              <a:rPr lang="en-US" sz="1200" dirty="0" err="1"/>
              <a:t>Institusi</a:t>
            </a:r>
            <a:endParaRPr lang="id-ID" sz="1200" dirty="0"/>
          </a:p>
        </p:txBody>
      </p:sp>
      <p:sp>
        <p:nvSpPr>
          <p:cNvPr id="8" name="Oval 7">
            <a:extLst>
              <a:ext uri="{FF2B5EF4-FFF2-40B4-BE49-F238E27FC236}">
                <a16:creationId xmlns:a16="http://schemas.microsoft.com/office/drawing/2014/main" id="{9FDD93BE-63DA-4DFD-D270-420A59190CC6}"/>
              </a:ext>
            </a:extLst>
          </p:cNvPr>
          <p:cNvSpPr/>
          <p:nvPr/>
        </p:nvSpPr>
        <p:spPr>
          <a:xfrm>
            <a:off x="263242" y="281526"/>
            <a:ext cx="432083" cy="43208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d-ID"/>
          </a:p>
        </p:txBody>
      </p:sp>
      <p:grpSp>
        <p:nvGrpSpPr>
          <p:cNvPr id="6" name="Group 5">
            <a:extLst>
              <a:ext uri="{FF2B5EF4-FFF2-40B4-BE49-F238E27FC236}">
                <a16:creationId xmlns:a16="http://schemas.microsoft.com/office/drawing/2014/main" id="{117DF9A9-0C0D-C76C-99E1-5E7226149702}"/>
              </a:ext>
            </a:extLst>
          </p:cNvPr>
          <p:cNvGrpSpPr/>
          <p:nvPr/>
        </p:nvGrpSpPr>
        <p:grpSpPr>
          <a:xfrm>
            <a:off x="9076310" y="97948"/>
            <a:ext cx="2852448" cy="620825"/>
            <a:chOff x="157648" y="6206432"/>
            <a:chExt cx="2852448" cy="620825"/>
          </a:xfrm>
        </p:grpSpPr>
        <p:pic>
          <p:nvPicPr>
            <p:cNvPr id="11" name="Picture 10">
              <a:extLst>
                <a:ext uri="{FF2B5EF4-FFF2-40B4-BE49-F238E27FC236}">
                  <a16:creationId xmlns:a16="http://schemas.microsoft.com/office/drawing/2014/main" id="{B2C222A9-A963-1E27-57D3-69EAA6392267}"/>
                </a:ext>
              </a:extLst>
            </p:cNvPr>
            <p:cNvPicPr>
              <a:picLocks noChangeAspect="1"/>
            </p:cNvPicPr>
            <p:nvPr/>
          </p:nvPicPr>
          <p:blipFill>
            <a:blip r:embed="rId2"/>
            <a:stretch>
              <a:fillRect/>
            </a:stretch>
          </p:blipFill>
          <p:spPr>
            <a:xfrm>
              <a:off x="157648" y="6254143"/>
              <a:ext cx="2852448" cy="573114"/>
            </a:xfrm>
            <a:prstGeom prst="rect">
              <a:avLst/>
            </a:prstGeom>
          </p:spPr>
        </p:pic>
        <p:pic>
          <p:nvPicPr>
            <p:cNvPr id="12" name="Picture 11">
              <a:extLst>
                <a:ext uri="{FF2B5EF4-FFF2-40B4-BE49-F238E27FC236}">
                  <a16:creationId xmlns:a16="http://schemas.microsoft.com/office/drawing/2014/main" id="{441400A4-7698-F654-3736-5F85D29270A6}"/>
                </a:ext>
              </a:extLst>
            </p:cNvPr>
            <p:cNvPicPr>
              <a:picLocks noChangeAspect="1"/>
            </p:cNvPicPr>
            <p:nvPr/>
          </p:nvPicPr>
          <p:blipFill>
            <a:blip r:embed="rId3"/>
            <a:stretch>
              <a:fillRect/>
            </a:stretch>
          </p:blipFill>
          <p:spPr>
            <a:xfrm>
              <a:off x="193678" y="6206432"/>
              <a:ext cx="1423086" cy="234101"/>
            </a:xfrm>
            <a:prstGeom prst="rect">
              <a:avLst/>
            </a:prstGeom>
          </p:spPr>
        </p:pic>
      </p:grpSp>
    </p:spTree>
    <p:extLst>
      <p:ext uri="{BB962C8B-B14F-4D97-AF65-F5344CB8AC3E}">
        <p14:creationId xmlns:p14="http://schemas.microsoft.com/office/powerpoint/2010/main" val="1090575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86BC9-C716-11F5-F70B-DF964AF9CCF1}"/>
              </a:ext>
            </a:extLst>
          </p:cNvPr>
          <p:cNvSpPr>
            <a:spLocks noGrp="1" noRot="1" noMove="1" noResize="1" noEditPoints="1" noAdjustHandles="1" noChangeArrowheads="1" noChangeShapeType="1"/>
          </p:cNvSpPr>
          <p:nvPr>
            <p:ph type="title"/>
          </p:nvPr>
        </p:nvSpPr>
        <p:spPr>
          <a:xfrm>
            <a:off x="695325" y="705417"/>
            <a:ext cx="10658473" cy="1000340"/>
          </a:xfrm>
        </p:spPr>
        <p:txBody>
          <a:bodyPr>
            <a:normAutofit/>
          </a:bodyPr>
          <a:lstStyle/>
          <a:p>
            <a:r>
              <a:rPr lang="en-US" sz="3200" b="1" dirty="0">
                <a:latin typeface="Arial" panose="020B0604020202020204" pitchFamily="34" charset="0"/>
                <a:cs typeface="Arial" panose="020B0604020202020204" pitchFamily="34" charset="0"/>
              </a:rPr>
              <a:t>Hasil dan </a:t>
            </a:r>
            <a:r>
              <a:rPr lang="en-US" sz="3200" b="1" dirty="0" err="1">
                <a:latin typeface="Arial" panose="020B0604020202020204" pitchFamily="34" charset="0"/>
                <a:cs typeface="Arial" panose="020B0604020202020204" pitchFamily="34" charset="0"/>
              </a:rPr>
              <a:t>Pembahasan</a:t>
            </a:r>
            <a:endParaRPr lang="id-ID" sz="32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A24AAF8-4463-C429-8752-37274FAA85AA}"/>
              </a:ext>
            </a:extLst>
          </p:cNvPr>
          <p:cNvSpPr>
            <a:spLocks noGrp="1" noRot="1" noMove="1" noResize="1" noEditPoints="1" noAdjustHandles="1" noChangeArrowheads="1" noChangeShapeType="1"/>
          </p:cNvSpPr>
          <p:nvPr>
            <p:ph idx="1"/>
          </p:nvPr>
        </p:nvSpPr>
        <p:spPr>
          <a:xfrm>
            <a:off x="1774825" y="1705757"/>
            <a:ext cx="9218048" cy="3865159"/>
          </a:xfrm>
        </p:spPr>
        <p:txBody>
          <a:bodyPr>
            <a:normAutofit/>
          </a:bodyPr>
          <a:lstStyle/>
          <a:p>
            <a:r>
              <a:rPr lang="en-US" sz="2000" dirty="0"/>
              <a:t>Hasil </a:t>
            </a:r>
            <a:r>
              <a:rPr lang="en-US" sz="2000" dirty="0" err="1"/>
              <a:t>menyajikan</a:t>
            </a:r>
            <a:r>
              <a:rPr lang="en-US" sz="2000" dirty="0"/>
              <a:t> </a:t>
            </a:r>
            <a:r>
              <a:rPr lang="en-US" sz="2000" dirty="0" err="1"/>
              <a:t>temuan</a:t>
            </a:r>
            <a:r>
              <a:rPr lang="en-US" sz="2000" dirty="0"/>
              <a:t> dan </a:t>
            </a:r>
            <a:r>
              <a:rPr lang="en-US" sz="2000" dirty="0" err="1"/>
              <a:t>hasil</a:t>
            </a:r>
            <a:r>
              <a:rPr lang="en-US" sz="2000" dirty="0"/>
              <a:t> </a:t>
            </a:r>
            <a:r>
              <a:rPr lang="en-US" sz="2000" dirty="0" err="1"/>
              <a:t>penelitian</a:t>
            </a:r>
            <a:r>
              <a:rPr lang="en-US" sz="2000" dirty="0"/>
              <a:t> </a:t>
            </a:r>
            <a:r>
              <a:rPr lang="en-US" sz="2000" dirty="0" err="1"/>
              <a:t>secara</a:t>
            </a:r>
            <a:r>
              <a:rPr lang="en-US" sz="2000" dirty="0"/>
              <a:t> </a:t>
            </a:r>
            <a:r>
              <a:rPr lang="en-US" sz="2000" dirty="0" err="1"/>
              <a:t>objektif</a:t>
            </a:r>
            <a:r>
              <a:rPr lang="en-US" sz="2000" dirty="0"/>
              <a:t> dan </a:t>
            </a:r>
            <a:r>
              <a:rPr lang="en-US" sz="2000" dirty="0" err="1"/>
              <a:t>logis</a:t>
            </a:r>
            <a:r>
              <a:rPr lang="en-US" sz="2000" dirty="0"/>
              <a:t>. Bagian </a:t>
            </a:r>
            <a:r>
              <a:rPr lang="en-US" sz="2000" dirty="0" err="1"/>
              <a:t>ini</a:t>
            </a:r>
            <a:r>
              <a:rPr lang="en-US" sz="2000" dirty="0"/>
              <a:t> </a:t>
            </a:r>
            <a:r>
              <a:rPr lang="en-US" sz="2000" dirty="0" err="1"/>
              <a:t>biasanya</a:t>
            </a:r>
            <a:r>
              <a:rPr lang="en-US" sz="2000" dirty="0"/>
              <a:t> </a:t>
            </a:r>
            <a:r>
              <a:rPr lang="en-US" sz="2000" dirty="0" err="1"/>
              <a:t>menggunakan</a:t>
            </a:r>
            <a:r>
              <a:rPr lang="en-US" sz="2000" dirty="0"/>
              <a:t> </a:t>
            </a:r>
            <a:r>
              <a:rPr lang="en-US" sz="2000" dirty="0" err="1"/>
              <a:t>tabel</a:t>
            </a:r>
            <a:r>
              <a:rPr lang="en-US" sz="2000" dirty="0"/>
              <a:t>, </a:t>
            </a:r>
            <a:r>
              <a:rPr lang="en-US" sz="2000" dirty="0" err="1"/>
              <a:t>grafik</a:t>
            </a:r>
            <a:r>
              <a:rPr lang="en-US" sz="2000" dirty="0"/>
              <a:t>, </a:t>
            </a:r>
            <a:r>
              <a:rPr lang="en-US" sz="2000" dirty="0" err="1"/>
              <a:t>atau</a:t>
            </a:r>
            <a:r>
              <a:rPr lang="en-US" sz="2000" dirty="0"/>
              <a:t> </a:t>
            </a:r>
            <a:r>
              <a:rPr lang="en-US" sz="2000" dirty="0" err="1"/>
              <a:t>gambar</a:t>
            </a:r>
            <a:r>
              <a:rPr lang="en-US" sz="2000" dirty="0"/>
              <a:t> </a:t>
            </a:r>
            <a:r>
              <a:rPr lang="en-US" sz="2000" dirty="0" err="1"/>
              <a:t>untuk</a:t>
            </a:r>
            <a:r>
              <a:rPr lang="en-US" sz="2000" dirty="0"/>
              <a:t> </a:t>
            </a:r>
            <a:r>
              <a:rPr lang="en-US" sz="2000" dirty="0" err="1"/>
              <a:t>memvisualisasikan</a:t>
            </a:r>
            <a:r>
              <a:rPr lang="en-US" sz="2000" dirty="0"/>
              <a:t> data.</a:t>
            </a:r>
          </a:p>
          <a:p>
            <a:r>
              <a:rPr lang="en-US" sz="2000" dirty="0"/>
              <a:t>Discussion</a:t>
            </a:r>
            <a:r>
              <a:rPr lang="id-ID" sz="2000" dirty="0"/>
              <a:t> </a:t>
            </a:r>
            <a:r>
              <a:rPr lang="en-US" sz="2000" dirty="0"/>
              <a:t>interprets, analyzes and discusses research results. This section should also answer the research question, test the hypothesis, and draw conclusions.</a:t>
            </a:r>
            <a:endParaRPr lang="id-ID" sz="2000" dirty="0"/>
          </a:p>
          <a:p>
            <a:r>
              <a:rPr lang="id-ID" sz="2000" dirty="0" err="1"/>
              <a:t>Lorem</a:t>
            </a:r>
            <a:r>
              <a:rPr lang="id-ID" sz="2000" dirty="0"/>
              <a:t> </a:t>
            </a:r>
            <a:r>
              <a:rPr lang="id-ID" sz="2000" dirty="0" err="1"/>
              <a:t>ipsum</a:t>
            </a:r>
            <a:r>
              <a:rPr lang="id-ID" sz="2000" dirty="0"/>
              <a:t> </a:t>
            </a:r>
            <a:r>
              <a:rPr lang="id-ID" sz="2000" dirty="0" err="1"/>
              <a:t>dolor</a:t>
            </a:r>
            <a:r>
              <a:rPr lang="id-ID" sz="2000" dirty="0"/>
              <a:t> sit </a:t>
            </a:r>
            <a:r>
              <a:rPr lang="id-ID" sz="2000" dirty="0" err="1"/>
              <a:t>amet</a:t>
            </a:r>
            <a:r>
              <a:rPr lang="id-ID" sz="2000" dirty="0"/>
              <a:t>, </a:t>
            </a:r>
            <a:r>
              <a:rPr lang="id-ID" sz="2000" dirty="0" err="1"/>
              <a:t>consectetur</a:t>
            </a:r>
            <a:r>
              <a:rPr lang="id-ID" sz="2000" dirty="0"/>
              <a:t> </a:t>
            </a:r>
            <a:r>
              <a:rPr lang="id-ID" sz="2000" dirty="0" err="1"/>
              <a:t>adipiscing</a:t>
            </a:r>
            <a:r>
              <a:rPr lang="id-ID" sz="2000" dirty="0"/>
              <a:t> </a:t>
            </a:r>
            <a:r>
              <a:rPr lang="id-ID" sz="2000" dirty="0" err="1"/>
              <a:t>elit</a:t>
            </a:r>
            <a:r>
              <a:rPr lang="id-ID" sz="2000" dirty="0"/>
              <a:t>, </a:t>
            </a:r>
            <a:r>
              <a:rPr lang="id-ID" sz="2000" dirty="0" err="1"/>
              <a:t>sed</a:t>
            </a:r>
            <a:r>
              <a:rPr lang="id-ID" sz="2000" dirty="0"/>
              <a:t> </a:t>
            </a:r>
            <a:r>
              <a:rPr lang="id-ID" sz="2000" dirty="0" err="1"/>
              <a:t>do</a:t>
            </a:r>
            <a:r>
              <a:rPr lang="id-ID" sz="2000" dirty="0"/>
              <a:t> </a:t>
            </a:r>
            <a:r>
              <a:rPr lang="id-ID" sz="2000" dirty="0" err="1"/>
              <a:t>eiusmod</a:t>
            </a:r>
            <a:r>
              <a:rPr lang="id-ID" sz="2000" dirty="0"/>
              <a:t> </a:t>
            </a:r>
            <a:r>
              <a:rPr lang="id-ID" sz="2000" dirty="0" err="1"/>
              <a:t>tempor</a:t>
            </a:r>
            <a:r>
              <a:rPr lang="id-ID" sz="2000" dirty="0"/>
              <a:t> </a:t>
            </a:r>
            <a:r>
              <a:rPr lang="id-ID" sz="2000" dirty="0" err="1"/>
              <a:t>incididunt</a:t>
            </a:r>
            <a:r>
              <a:rPr lang="id-ID" sz="2000" dirty="0"/>
              <a:t> </a:t>
            </a:r>
            <a:r>
              <a:rPr lang="id-ID" sz="2000" dirty="0" err="1"/>
              <a:t>ut</a:t>
            </a:r>
            <a:r>
              <a:rPr lang="id-ID" sz="2000" dirty="0"/>
              <a:t> </a:t>
            </a:r>
            <a:r>
              <a:rPr lang="id-ID" sz="2000" dirty="0" err="1"/>
              <a:t>labore</a:t>
            </a:r>
            <a:r>
              <a:rPr lang="id-ID" sz="2000" dirty="0"/>
              <a:t> </a:t>
            </a:r>
            <a:r>
              <a:rPr lang="id-ID" sz="2000" dirty="0" err="1"/>
              <a:t>et</a:t>
            </a:r>
            <a:r>
              <a:rPr lang="id-ID" sz="2000" dirty="0"/>
              <a:t> </a:t>
            </a:r>
            <a:r>
              <a:rPr lang="id-ID" sz="2000" dirty="0" err="1"/>
              <a:t>dolore</a:t>
            </a:r>
            <a:r>
              <a:rPr lang="id-ID" sz="2000" dirty="0"/>
              <a:t> magna </a:t>
            </a:r>
            <a:r>
              <a:rPr lang="id-ID" sz="2000" dirty="0" err="1"/>
              <a:t>aliqua</a:t>
            </a:r>
            <a:r>
              <a:rPr lang="id-ID" sz="2000" dirty="0"/>
              <a:t>. </a:t>
            </a:r>
            <a:r>
              <a:rPr lang="id-ID" sz="2000" dirty="0" err="1"/>
              <a:t>Quis</a:t>
            </a:r>
            <a:r>
              <a:rPr lang="id-ID" sz="2000" dirty="0"/>
              <a:t> </a:t>
            </a:r>
            <a:r>
              <a:rPr lang="id-ID" sz="2000" dirty="0" err="1"/>
              <a:t>ipsum</a:t>
            </a:r>
            <a:r>
              <a:rPr lang="id-ID" sz="2000" dirty="0"/>
              <a:t> </a:t>
            </a:r>
            <a:r>
              <a:rPr lang="id-ID" sz="2000" dirty="0" err="1"/>
              <a:t>suspendisse</a:t>
            </a:r>
            <a:r>
              <a:rPr lang="id-ID" sz="2000" dirty="0"/>
              <a:t> </a:t>
            </a:r>
            <a:r>
              <a:rPr lang="id-ID" sz="2000" dirty="0" err="1"/>
              <a:t>ultrices</a:t>
            </a:r>
            <a:r>
              <a:rPr lang="id-ID" sz="2000" dirty="0"/>
              <a:t> </a:t>
            </a:r>
            <a:r>
              <a:rPr lang="id-ID" sz="2000" dirty="0" err="1"/>
              <a:t>gravida</a:t>
            </a:r>
            <a:r>
              <a:rPr lang="id-ID" sz="2000" dirty="0"/>
              <a:t>. </a:t>
            </a:r>
            <a:r>
              <a:rPr lang="id-ID" sz="2000" dirty="0" err="1"/>
              <a:t>Risus</a:t>
            </a:r>
            <a:r>
              <a:rPr lang="id-ID" sz="2000" dirty="0"/>
              <a:t> </a:t>
            </a:r>
            <a:r>
              <a:rPr lang="id-ID" sz="2000" dirty="0" err="1"/>
              <a:t>commodo</a:t>
            </a:r>
            <a:r>
              <a:rPr lang="id-ID" sz="2000" dirty="0"/>
              <a:t> </a:t>
            </a:r>
            <a:r>
              <a:rPr lang="id-ID" sz="2000" dirty="0" err="1"/>
              <a:t>viverra</a:t>
            </a:r>
            <a:r>
              <a:rPr lang="id-ID" sz="2000" dirty="0"/>
              <a:t> </a:t>
            </a:r>
            <a:r>
              <a:rPr lang="id-ID" sz="2000" dirty="0" err="1"/>
              <a:t>maecenas</a:t>
            </a:r>
            <a:r>
              <a:rPr lang="id-ID" sz="2000" dirty="0"/>
              <a:t> </a:t>
            </a:r>
            <a:r>
              <a:rPr lang="id-ID" sz="2000" dirty="0" err="1"/>
              <a:t>accumsan</a:t>
            </a:r>
            <a:r>
              <a:rPr lang="id-ID" sz="2000" dirty="0"/>
              <a:t> </a:t>
            </a:r>
            <a:r>
              <a:rPr lang="id-ID" sz="2000" dirty="0" err="1"/>
              <a:t>lacus</a:t>
            </a:r>
            <a:r>
              <a:rPr lang="id-ID" sz="2000" dirty="0"/>
              <a:t> </a:t>
            </a:r>
            <a:r>
              <a:rPr lang="id-ID" sz="2000" dirty="0" err="1"/>
              <a:t>vel</a:t>
            </a:r>
            <a:r>
              <a:rPr lang="id-ID" sz="2000" dirty="0"/>
              <a:t> </a:t>
            </a:r>
            <a:r>
              <a:rPr lang="id-ID" sz="2000" dirty="0" err="1"/>
              <a:t>facilisis</a:t>
            </a:r>
            <a:r>
              <a:rPr lang="id-ID" sz="2000" dirty="0"/>
              <a:t>.</a:t>
            </a:r>
          </a:p>
          <a:p>
            <a:r>
              <a:rPr lang="id-ID" sz="2000" dirty="0" err="1"/>
              <a:t>Lorem</a:t>
            </a:r>
            <a:r>
              <a:rPr lang="id-ID" sz="2000" dirty="0"/>
              <a:t> </a:t>
            </a:r>
            <a:r>
              <a:rPr lang="id-ID" sz="2000" dirty="0" err="1"/>
              <a:t>ipsum</a:t>
            </a:r>
            <a:r>
              <a:rPr lang="id-ID" sz="2000" dirty="0"/>
              <a:t> </a:t>
            </a:r>
            <a:r>
              <a:rPr lang="id-ID" sz="2000" dirty="0" err="1"/>
              <a:t>dolor</a:t>
            </a:r>
            <a:r>
              <a:rPr lang="id-ID" sz="2000" dirty="0"/>
              <a:t> sit </a:t>
            </a:r>
            <a:r>
              <a:rPr lang="id-ID" sz="2000" dirty="0" err="1"/>
              <a:t>amet</a:t>
            </a:r>
            <a:r>
              <a:rPr lang="id-ID" sz="2000" dirty="0"/>
              <a:t>, </a:t>
            </a:r>
            <a:r>
              <a:rPr lang="id-ID" sz="2000" dirty="0" err="1"/>
              <a:t>consectetur</a:t>
            </a:r>
            <a:r>
              <a:rPr lang="id-ID" sz="2000" dirty="0"/>
              <a:t> </a:t>
            </a:r>
            <a:r>
              <a:rPr lang="id-ID" sz="2000" dirty="0" err="1"/>
              <a:t>adipiscing</a:t>
            </a:r>
            <a:r>
              <a:rPr lang="id-ID" sz="2000" dirty="0"/>
              <a:t> </a:t>
            </a:r>
            <a:r>
              <a:rPr lang="id-ID" sz="2000" dirty="0" err="1"/>
              <a:t>elit</a:t>
            </a:r>
            <a:r>
              <a:rPr lang="id-ID" sz="2000" dirty="0"/>
              <a:t>, </a:t>
            </a:r>
            <a:r>
              <a:rPr lang="id-ID" sz="2000" dirty="0" err="1"/>
              <a:t>sed</a:t>
            </a:r>
            <a:r>
              <a:rPr lang="id-ID" sz="2000" dirty="0"/>
              <a:t> </a:t>
            </a:r>
            <a:r>
              <a:rPr lang="id-ID" sz="2000" dirty="0" err="1"/>
              <a:t>do</a:t>
            </a:r>
            <a:r>
              <a:rPr lang="id-ID" sz="2000" dirty="0"/>
              <a:t> </a:t>
            </a:r>
            <a:r>
              <a:rPr lang="id-ID" sz="2000" dirty="0" err="1"/>
              <a:t>eiusmod</a:t>
            </a:r>
            <a:r>
              <a:rPr lang="id-ID" sz="2000" dirty="0"/>
              <a:t> </a:t>
            </a:r>
            <a:r>
              <a:rPr lang="id-ID" sz="2000" dirty="0" err="1"/>
              <a:t>tempor</a:t>
            </a:r>
            <a:r>
              <a:rPr lang="id-ID" sz="2000" dirty="0"/>
              <a:t> </a:t>
            </a:r>
            <a:r>
              <a:rPr lang="id-ID" sz="2000" dirty="0" err="1"/>
              <a:t>incididunt</a:t>
            </a:r>
            <a:r>
              <a:rPr lang="id-ID" sz="2000" dirty="0"/>
              <a:t> </a:t>
            </a:r>
            <a:r>
              <a:rPr lang="id-ID" sz="2000" dirty="0" err="1"/>
              <a:t>ut</a:t>
            </a:r>
            <a:r>
              <a:rPr lang="id-ID" sz="2000" dirty="0"/>
              <a:t> </a:t>
            </a:r>
            <a:r>
              <a:rPr lang="id-ID" sz="2000" dirty="0" err="1"/>
              <a:t>labore</a:t>
            </a:r>
            <a:r>
              <a:rPr lang="id-ID" sz="2000" dirty="0"/>
              <a:t> </a:t>
            </a:r>
            <a:r>
              <a:rPr lang="id-ID" sz="2000" dirty="0" err="1"/>
              <a:t>et</a:t>
            </a:r>
            <a:r>
              <a:rPr lang="id-ID" sz="2000" dirty="0"/>
              <a:t> </a:t>
            </a:r>
            <a:r>
              <a:rPr lang="id-ID" sz="2000" dirty="0" err="1"/>
              <a:t>dolore</a:t>
            </a:r>
            <a:r>
              <a:rPr lang="id-ID" sz="2000" dirty="0"/>
              <a:t> magna </a:t>
            </a:r>
            <a:r>
              <a:rPr lang="id-ID" sz="2000" dirty="0" err="1"/>
              <a:t>aliqua</a:t>
            </a:r>
            <a:r>
              <a:rPr lang="id-ID" sz="2000" dirty="0"/>
              <a:t>. </a:t>
            </a:r>
            <a:r>
              <a:rPr lang="id-ID" sz="2000" dirty="0" err="1"/>
              <a:t>Quis</a:t>
            </a:r>
            <a:r>
              <a:rPr lang="id-ID" sz="2000" dirty="0"/>
              <a:t> </a:t>
            </a:r>
            <a:r>
              <a:rPr lang="id-ID" sz="2000" dirty="0" err="1"/>
              <a:t>ipsum</a:t>
            </a:r>
            <a:r>
              <a:rPr lang="id-ID" sz="2000" dirty="0"/>
              <a:t> </a:t>
            </a:r>
            <a:r>
              <a:rPr lang="id-ID" sz="2000" dirty="0" err="1"/>
              <a:t>suspendisse</a:t>
            </a:r>
            <a:r>
              <a:rPr lang="id-ID" sz="2000" dirty="0"/>
              <a:t> </a:t>
            </a:r>
            <a:r>
              <a:rPr lang="id-ID" sz="2000" dirty="0" err="1"/>
              <a:t>ultrices</a:t>
            </a:r>
            <a:r>
              <a:rPr lang="id-ID" sz="2000" dirty="0"/>
              <a:t> </a:t>
            </a:r>
            <a:r>
              <a:rPr lang="id-ID" sz="2000" dirty="0" err="1"/>
              <a:t>gravida</a:t>
            </a:r>
            <a:r>
              <a:rPr lang="id-ID" sz="2000" dirty="0"/>
              <a:t>. </a:t>
            </a:r>
            <a:r>
              <a:rPr lang="id-ID" sz="2000" dirty="0" err="1"/>
              <a:t>Risus</a:t>
            </a:r>
            <a:r>
              <a:rPr lang="id-ID" sz="2000" dirty="0"/>
              <a:t> </a:t>
            </a:r>
            <a:r>
              <a:rPr lang="id-ID" sz="2000" dirty="0" err="1"/>
              <a:t>commodo</a:t>
            </a:r>
            <a:r>
              <a:rPr lang="id-ID" sz="2000" dirty="0"/>
              <a:t> </a:t>
            </a:r>
            <a:r>
              <a:rPr lang="id-ID" sz="2000" dirty="0" err="1"/>
              <a:t>viverra</a:t>
            </a:r>
            <a:r>
              <a:rPr lang="id-ID" sz="2000" dirty="0"/>
              <a:t> </a:t>
            </a:r>
            <a:r>
              <a:rPr lang="id-ID" sz="2000" dirty="0" err="1"/>
              <a:t>maecenas</a:t>
            </a:r>
            <a:r>
              <a:rPr lang="id-ID" sz="2000" dirty="0"/>
              <a:t> </a:t>
            </a:r>
            <a:r>
              <a:rPr lang="id-ID" sz="2000" dirty="0" err="1"/>
              <a:t>accumsan</a:t>
            </a:r>
            <a:r>
              <a:rPr lang="id-ID" sz="2000" dirty="0"/>
              <a:t> </a:t>
            </a:r>
            <a:r>
              <a:rPr lang="id-ID" sz="2000" dirty="0" err="1"/>
              <a:t>lacus</a:t>
            </a:r>
            <a:r>
              <a:rPr lang="id-ID" sz="2000" dirty="0"/>
              <a:t> </a:t>
            </a:r>
            <a:r>
              <a:rPr lang="id-ID" sz="2000" dirty="0" err="1"/>
              <a:t>vel</a:t>
            </a:r>
            <a:r>
              <a:rPr lang="id-ID" sz="2000" dirty="0"/>
              <a:t> </a:t>
            </a:r>
            <a:r>
              <a:rPr lang="id-ID" sz="2000" dirty="0" err="1"/>
              <a:t>facilisis</a:t>
            </a:r>
            <a:r>
              <a:rPr lang="id-ID" sz="2000" dirty="0"/>
              <a:t>. </a:t>
            </a:r>
          </a:p>
        </p:txBody>
      </p:sp>
      <p:sp>
        <p:nvSpPr>
          <p:cNvPr id="9" name="Rectangle 8">
            <a:extLst>
              <a:ext uri="{FF2B5EF4-FFF2-40B4-BE49-F238E27FC236}">
                <a16:creationId xmlns:a16="http://schemas.microsoft.com/office/drawing/2014/main" id="{85D24ECE-C403-ABED-8BD5-B8679CAAE399}"/>
              </a:ext>
            </a:extLst>
          </p:cNvPr>
          <p:cNvSpPr>
            <a:spLocks noGrp="1" noRot="1" noMove="1" noResize="1" noEditPoints="1" noAdjustHandles="1" noChangeArrowheads="1" noChangeShapeType="1"/>
          </p:cNvSpPr>
          <p:nvPr/>
        </p:nvSpPr>
        <p:spPr>
          <a:xfrm>
            <a:off x="1774824" y="5949950"/>
            <a:ext cx="10417175" cy="908050"/>
          </a:xfrm>
          <a:prstGeom prst="rect">
            <a:avLst/>
          </a:prstGeom>
          <a:gradFill flip="none" rotWithShape="1">
            <a:gsLst>
              <a:gs pos="66000">
                <a:srgbClr val="A1D8D7"/>
              </a:gs>
              <a:gs pos="0">
                <a:srgbClr val="1CA19D"/>
              </a:gs>
              <a:gs pos="100000">
                <a:schemeClr val="bg1"/>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5" name="TextBox 4">
            <a:extLst>
              <a:ext uri="{FF2B5EF4-FFF2-40B4-BE49-F238E27FC236}">
                <a16:creationId xmlns:a16="http://schemas.microsoft.com/office/drawing/2014/main" id="{8BCE0EED-62EF-460F-BAC4-0B05FE9F3390}"/>
              </a:ext>
            </a:extLst>
          </p:cNvPr>
          <p:cNvSpPr txBox="1"/>
          <p:nvPr/>
        </p:nvSpPr>
        <p:spPr>
          <a:xfrm>
            <a:off x="4044127" y="6283945"/>
            <a:ext cx="7812911" cy="276999"/>
          </a:xfrm>
          <a:prstGeom prst="rect">
            <a:avLst/>
          </a:prstGeom>
          <a:noFill/>
        </p:spPr>
        <p:txBody>
          <a:bodyPr wrap="square" rtlCol="0">
            <a:spAutoFit/>
          </a:bodyPr>
          <a:lstStyle/>
          <a:p>
            <a:pPr algn="r"/>
            <a:r>
              <a:rPr lang="en-US" sz="1200" b="1" dirty="0" err="1">
                <a:solidFill>
                  <a:schemeClr val="bg1"/>
                </a:solidFill>
              </a:rPr>
              <a:t>Judul</a:t>
            </a:r>
            <a:r>
              <a:rPr lang="en-US" sz="1200" b="1" dirty="0">
                <a:solidFill>
                  <a:schemeClr val="bg1"/>
                </a:solidFill>
              </a:rPr>
              <a:t> </a:t>
            </a:r>
            <a:r>
              <a:rPr lang="en-US" sz="1200" b="1" dirty="0" err="1">
                <a:solidFill>
                  <a:schemeClr val="bg1"/>
                </a:solidFill>
              </a:rPr>
              <a:t>Penelitian</a:t>
            </a:r>
            <a:r>
              <a:rPr lang="en-US" sz="1200" b="1" dirty="0">
                <a:solidFill>
                  <a:schemeClr val="bg1"/>
                </a:solidFill>
              </a:rPr>
              <a:t> / </a:t>
            </a:r>
            <a:r>
              <a:rPr lang="en-US" sz="1200" b="1" dirty="0" err="1">
                <a:solidFill>
                  <a:schemeClr val="bg1"/>
                </a:solidFill>
              </a:rPr>
              <a:t>Penemuan</a:t>
            </a:r>
            <a:r>
              <a:rPr lang="en-US" sz="1200" b="1" dirty="0">
                <a:solidFill>
                  <a:schemeClr val="bg1"/>
                </a:solidFill>
              </a:rPr>
              <a:t> / Desain / </a:t>
            </a:r>
            <a:r>
              <a:rPr lang="en-US" sz="1200" b="1" dirty="0" err="1">
                <a:solidFill>
                  <a:schemeClr val="bg1"/>
                </a:solidFill>
              </a:rPr>
              <a:t>Produk</a:t>
            </a:r>
            <a:r>
              <a:rPr lang="en-US" sz="1200" b="1" dirty="0">
                <a:solidFill>
                  <a:schemeClr val="bg1"/>
                </a:solidFill>
              </a:rPr>
              <a:t> yang </a:t>
            </a:r>
            <a:r>
              <a:rPr lang="en-US" sz="1200" b="1" dirty="0" err="1">
                <a:solidFill>
                  <a:schemeClr val="bg1"/>
                </a:solidFill>
              </a:rPr>
              <a:t>Dipatenkan</a:t>
            </a:r>
            <a:r>
              <a:rPr lang="en-US" sz="1200" b="1" dirty="0">
                <a:solidFill>
                  <a:schemeClr val="bg1"/>
                </a:solidFill>
              </a:rPr>
              <a:t> | </a:t>
            </a:r>
            <a:r>
              <a:rPr lang="en-US" sz="1200" b="1" dirty="0" err="1">
                <a:solidFill>
                  <a:schemeClr val="bg1"/>
                </a:solidFill>
              </a:rPr>
              <a:t>Peneliti</a:t>
            </a:r>
            <a:r>
              <a:rPr lang="en-US" sz="1200" b="1" dirty="0">
                <a:solidFill>
                  <a:schemeClr val="bg1"/>
                </a:solidFill>
              </a:rPr>
              <a:t> Utama</a:t>
            </a:r>
            <a:endParaRPr lang="en-US" sz="1200" dirty="0">
              <a:solidFill>
                <a:schemeClr val="bg1"/>
              </a:solidFill>
            </a:endParaRPr>
          </a:p>
        </p:txBody>
      </p:sp>
      <p:sp>
        <p:nvSpPr>
          <p:cNvPr id="7" name="TextBox 6">
            <a:extLst>
              <a:ext uri="{FF2B5EF4-FFF2-40B4-BE49-F238E27FC236}">
                <a16:creationId xmlns:a16="http://schemas.microsoft.com/office/drawing/2014/main" id="{9FB90156-2FEB-760B-6E4D-47723F8E6797}"/>
              </a:ext>
            </a:extLst>
          </p:cNvPr>
          <p:cNvSpPr txBox="1"/>
          <p:nvPr/>
        </p:nvSpPr>
        <p:spPr>
          <a:xfrm>
            <a:off x="695325" y="357209"/>
            <a:ext cx="3525615" cy="276999"/>
          </a:xfrm>
          <a:prstGeom prst="rect">
            <a:avLst/>
          </a:prstGeom>
          <a:noFill/>
        </p:spPr>
        <p:txBody>
          <a:bodyPr wrap="square" rtlCol="0">
            <a:spAutoFit/>
          </a:bodyPr>
          <a:lstStyle/>
          <a:p>
            <a:r>
              <a:rPr lang="en-US" sz="1200" dirty="0" err="1"/>
              <a:t>Identitas</a:t>
            </a:r>
            <a:r>
              <a:rPr lang="en-US" sz="1200" dirty="0"/>
              <a:t> </a:t>
            </a:r>
            <a:r>
              <a:rPr lang="en-US" sz="1200" dirty="0" err="1"/>
              <a:t>Institusi</a:t>
            </a:r>
            <a:endParaRPr lang="id-ID" sz="1200" dirty="0"/>
          </a:p>
        </p:txBody>
      </p:sp>
      <p:sp>
        <p:nvSpPr>
          <p:cNvPr id="8" name="Oval 7">
            <a:extLst>
              <a:ext uri="{FF2B5EF4-FFF2-40B4-BE49-F238E27FC236}">
                <a16:creationId xmlns:a16="http://schemas.microsoft.com/office/drawing/2014/main" id="{9FDD93BE-63DA-4DFD-D270-420A59190CC6}"/>
              </a:ext>
            </a:extLst>
          </p:cNvPr>
          <p:cNvSpPr/>
          <p:nvPr/>
        </p:nvSpPr>
        <p:spPr>
          <a:xfrm>
            <a:off x="263242" y="281526"/>
            <a:ext cx="432083" cy="43208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d-ID"/>
          </a:p>
        </p:txBody>
      </p:sp>
      <p:grpSp>
        <p:nvGrpSpPr>
          <p:cNvPr id="6" name="Group 5">
            <a:extLst>
              <a:ext uri="{FF2B5EF4-FFF2-40B4-BE49-F238E27FC236}">
                <a16:creationId xmlns:a16="http://schemas.microsoft.com/office/drawing/2014/main" id="{9775FA18-7D35-35C8-6742-05E64A4FEB53}"/>
              </a:ext>
            </a:extLst>
          </p:cNvPr>
          <p:cNvGrpSpPr/>
          <p:nvPr/>
        </p:nvGrpSpPr>
        <p:grpSpPr>
          <a:xfrm>
            <a:off x="9076310" y="97948"/>
            <a:ext cx="2852448" cy="620825"/>
            <a:chOff x="157648" y="6206432"/>
            <a:chExt cx="2852448" cy="620825"/>
          </a:xfrm>
        </p:grpSpPr>
        <p:pic>
          <p:nvPicPr>
            <p:cNvPr id="11" name="Picture 10">
              <a:extLst>
                <a:ext uri="{FF2B5EF4-FFF2-40B4-BE49-F238E27FC236}">
                  <a16:creationId xmlns:a16="http://schemas.microsoft.com/office/drawing/2014/main" id="{E0E7B4CB-71C4-E11D-FE15-D16B98BBFBB0}"/>
                </a:ext>
              </a:extLst>
            </p:cNvPr>
            <p:cNvPicPr>
              <a:picLocks noChangeAspect="1"/>
            </p:cNvPicPr>
            <p:nvPr/>
          </p:nvPicPr>
          <p:blipFill>
            <a:blip r:embed="rId2"/>
            <a:stretch>
              <a:fillRect/>
            </a:stretch>
          </p:blipFill>
          <p:spPr>
            <a:xfrm>
              <a:off x="157648" y="6254143"/>
              <a:ext cx="2852448" cy="573114"/>
            </a:xfrm>
            <a:prstGeom prst="rect">
              <a:avLst/>
            </a:prstGeom>
          </p:spPr>
        </p:pic>
        <p:pic>
          <p:nvPicPr>
            <p:cNvPr id="12" name="Picture 11">
              <a:extLst>
                <a:ext uri="{FF2B5EF4-FFF2-40B4-BE49-F238E27FC236}">
                  <a16:creationId xmlns:a16="http://schemas.microsoft.com/office/drawing/2014/main" id="{4602DA61-B75E-D60A-9C53-1EC74728344D}"/>
                </a:ext>
              </a:extLst>
            </p:cNvPr>
            <p:cNvPicPr>
              <a:picLocks noChangeAspect="1"/>
            </p:cNvPicPr>
            <p:nvPr/>
          </p:nvPicPr>
          <p:blipFill>
            <a:blip r:embed="rId3"/>
            <a:stretch>
              <a:fillRect/>
            </a:stretch>
          </p:blipFill>
          <p:spPr>
            <a:xfrm>
              <a:off x="193678" y="6206432"/>
              <a:ext cx="1423086" cy="234101"/>
            </a:xfrm>
            <a:prstGeom prst="rect">
              <a:avLst/>
            </a:prstGeom>
          </p:spPr>
        </p:pic>
      </p:grpSp>
    </p:spTree>
    <p:extLst>
      <p:ext uri="{BB962C8B-B14F-4D97-AF65-F5344CB8AC3E}">
        <p14:creationId xmlns:p14="http://schemas.microsoft.com/office/powerpoint/2010/main" val="609984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86BC9-C716-11F5-F70B-DF964AF9CCF1}"/>
              </a:ext>
            </a:extLst>
          </p:cNvPr>
          <p:cNvSpPr>
            <a:spLocks noGrp="1" noRot="1" noMove="1" noResize="1" noEditPoints="1" noAdjustHandles="1" noChangeArrowheads="1" noChangeShapeType="1"/>
          </p:cNvSpPr>
          <p:nvPr>
            <p:ph type="title"/>
          </p:nvPr>
        </p:nvSpPr>
        <p:spPr>
          <a:xfrm>
            <a:off x="695325" y="705417"/>
            <a:ext cx="10658473" cy="1000340"/>
          </a:xfrm>
        </p:spPr>
        <p:txBody>
          <a:bodyPr>
            <a:normAutofit/>
          </a:bodyPr>
          <a:lstStyle/>
          <a:p>
            <a:r>
              <a:rPr lang="en-US" sz="3200" b="1" dirty="0">
                <a:latin typeface="Arial" panose="020B0604020202020204" pitchFamily="34" charset="0"/>
                <a:cs typeface="Arial" panose="020B0604020202020204" pitchFamily="34" charset="0"/>
              </a:rPr>
              <a:t>Hasil dan </a:t>
            </a:r>
            <a:r>
              <a:rPr lang="en-US" sz="3200" b="1" dirty="0" err="1">
                <a:latin typeface="Arial" panose="020B0604020202020204" pitchFamily="34" charset="0"/>
                <a:cs typeface="Arial" panose="020B0604020202020204" pitchFamily="34" charset="0"/>
              </a:rPr>
              <a:t>Pembahasan</a:t>
            </a:r>
            <a:endParaRPr lang="id-ID" sz="3200" b="1"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85D24ECE-C403-ABED-8BD5-B8679CAAE399}"/>
              </a:ext>
            </a:extLst>
          </p:cNvPr>
          <p:cNvSpPr>
            <a:spLocks noGrp="1" noRot="1" noMove="1" noResize="1" noEditPoints="1" noAdjustHandles="1" noChangeArrowheads="1" noChangeShapeType="1"/>
          </p:cNvSpPr>
          <p:nvPr/>
        </p:nvSpPr>
        <p:spPr>
          <a:xfrm>
            <a:off x="1774824" y="5949950"/>
            <a:ext cx="10417175" cy="908050"/>
          </a:xfrm>
          <a:prstGeom prst="rect">
            <a:avLst/>
          </a:prstGeom>
          <a:gradFill flip="none" rotWithShape="1">
            <a:gsLst>
              <a:gs pos="66000">
                <a:srgbClr val="A1D8D7"/>
              </a:gs>
              <a:gs pos="0">
                <a:srgbClr val="1CA19D"/>
              </a:gs>
              <a:gs pos="100000">
                <a:schemeClr val="bg1"/>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5" name="TextBox 4">
            <a:extLst>
              <a:ext uri="{FF2B5EF4-FFF2-40B4-BE49-F238E27FC236}">
                <a16:creationId xmlns:a16="http://schemas.microsoft.com/office/drawing/2014/main" id="{8BCE0EED-62EF-460F-BAC4-0B05FE9F3390}"/>
              </a:ext>
            </a:extLst>
          </p:cNvPr>
          <p:cNvSpPr txBox="1"/>
          <p:nvPr/>
        </p:nvSpPr>
        <p:spPr>
          <a:xfrm>
            <a:off x="4044127" y="6283945"/>
            <a:ext cx="7812911" cy="276999"/>
          </a:xfrm>
          <a:prstGeom prst="rect">
            <a:avLst/>
          </a:prstGeom>
          <a:noFill/>
        </p:spPr>
        <p:txBody>
          <a:bodyPr wrap="square" rtlCol="0">
            <a:spAutoFit/>
          </a:bodyPr>
          <a:lstStyle/>
          <a:p>
            <a:pPr algn="r"/>
            <a:r>
              <a:rPr lang="en-US" sz="1200" b="1" dirty="0" err="1">
                <a:solidFill>
                  <a:schemeClr val="bg1"/>
                </a:solidFill>
              </a:rPr>
              <a:t>Judul</a:t>
            </a:r>
            <a:r>
              <a:rPr lang="en-US" sz="1200" b="1" dirty="0">
                <a:solidFill>
                  <a:schemeClr val="bg1"/>
                </a:solidFill>
              </a:rPr>
              <a:t> </a:t>
            </a:r>
            <a:r>
              <a:rPr lang="en-US" sz="1200" b="1" dirty="0" err="1">
                <a:solidFill>
                  <a:schemeClr val="bg1"/>
                </a:solidFill>
              </a:rPr>
              <a:t>Penelitian</a:t>
            </a:r>
            <a:r>
              <a:rPr lang="en-US" sz="1200" b="1" dirty="0">
                <a:solidFill>
                  <a:schemeClr val="bg1"/>
                </a:solidFill>
              </a:rPr>
              <a:t> / </a:t>
            </a:r>
            <a:r>
              <a:rPr lang="en-US" sz="1200" b="1" dirty="0" err="1">
                <a:solidFill>
                  <a:schemeClr val="bg1"/>
                </a:solidFill>
              </a:rPr>
              <a:t>Penemuan</a:t>
            </a:r>
            <a:r>
              <a:rPr lang="en-US" sz="1200" b="1" dirty="0">
                <a:solidFill>
                  <a:schemeClr val="bg1"/>
                </a:solidFill>
              </a:rPr>
              <a:t> / Desain / </a:t>
            </a:r>
            <a:r>
              <a:rPr lang="en-US" sz="1200" b="1" dirty="0" err="1">
                <a:solidFill>
                  <a:schemeClr val="bg1"/>
                </a:solidFill>
              </a:rPr>
              <a:t>Produk</a:t>
            </a:r>
            <a:r>
              <a:rPr lang="en-US" sz="1200" b="1" dirty="0">
                <a:solidFill>
                  <a:schemeClr val="bg1"/>
                </a:solidFill>
              </a:rPr>
              <a:t> yang </a:t>
            </a:r>
            <a:r>
              <a:rPr lang="en-US" sz="1200" b="1" dirty="0" err="1">
                <a:solidFill>
                  <a:schemeClr val="bg1"/>
                </a:solidFill>
              </a:rPr>
              <a:t>Dipatenkan</a:t>
            </a:r>
            <a:r>
              <a:rPr lang="en-US" sz="1200" b="1" dirty="0">
                <a:solidFill>
                  <a:schemeClr val="bg1"/>
                </a:solidFill>
              </a:rPr>
              <a:t> | </a:t>
            </a:r>
            <a:r>
              <a:rPr lang="en-US" sz="1200" b="1" dirty="0" err="1">
                <a:solidFill>
                  <a:schemeClr val="bg1"/>
                </a:solidFill>
              </a:rPr>
              <a:t>Peneliti</a:t>
            </a:r>
            <a:r>
              <a:rPr lang="en-US" sz="1200" b="1" dirty="0">
                <a:solidFill>
                  <a:schemeClr val="bg1"/>
                </a:solidFill>
              </a:rPr>
              <a:t> Utama</a:t>
            </a:r>
            <a:endParaRPr lang="en-US" sz="1200" dirty="0">
              <a:solidFill>
                <a:schemeClr val="bg1"/>
              </a:solidFill>
            </a:endParaRPr>
          </a:p>
        </p:txBody>
      </p:sp>
      <p:sp>
        <p:nvSpPr>
          <p:cNvPr id="7" name="TextBox 6">
            <a:extLst>
              <a:ext uri="{FF2B5EF4-FFF2-40B4-BE49-F238E27FC236}">
                <a16:creationId xmlns:a16="http://schemas.microsoft.com/office/drawing/2014/main" id="{9FB90156-2FEB-760B-6E4D-47723F8E6797}"/>
              </a:ext>
            </a:extLst>
          </p:cNvPr>
          <p:cNvSpPr txBox="1"/>
          <p:nvPr/>
        </p:nvSpPr>
        <p:spPr>
          <a:xfrm>
            <a:off x="695325" y="357209"/>
            <a:ext cx="3525615" cy="276999"/>
          </a:xfrm>
          <a:prstGeom prst="rect">
            <a:avLst/>
          </a:prstGeom>
          <a:noFill/>
        </p:spPr>
        <p:txBody>
          <a:bodyPr wrap="square" rtlCol="0">
            <a:spAutoFit/>
          </a:bodyPr>
          <a:lstStyle/>
          <a:p>
            <a:r>
              <a:rPr lang="en-US" sz="1200" dirty="0" err="1"/>
              <a:t>Identitas</a:t>
            </a:r>
            <a:r>
              <a:rPr lang="en-US" sz="1200" dirty="0"/>
              <a:t> </a:t>
            </a:r>
            <a:r>
              <a:rPr lang="en-US" sz="1200" dirty="0" err="1"/>
              <a:t>Institusi</a:t>
            </a:r>
            <a:endParaRPr lang="id-ID" sz="1200" dirty="0"/>
          </a:p>
        </p:txBody>
      </p:sp>
      <p:sp>
        <p:nvSpPr>
          <p:cNvPr id="8" name="Oval 7">
            <a:extLst>
              <a:ext uri="{FF2B5EF4-FFF2-40B4-BE49-F238E27FC236}">
                <a16:creationId xmlns:a16="http://schemas.microsoft.com/office/drawing/2014/main" id="{9FDD93BE-63DA-4DFD-D270-420A59190CC6}"/>
              </a:ext>
            </a:extLst>
          </p:cNvPr>
          <p:cNvSpPr/>
          <p:nvPr/>
        </p:nvSpPr>
        <p:spPr>
          <a:xfrm>
            <a:off x="263242" y="281526"/>
            <a:ext cx="432083" cy="43208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d-ID"/>
          </a:p>
        </p:txBody>
      </p:sp>
      <p:pic>
        <p:nvPicPr>
          <p:cNvPr id="12" name="Picture 11">
            <a:extLst>
              <a:ext uri="{FF2B5EF4-FFF2-40B4-BE49-F238E27FC236}">
                <a16:creationId xmlns:a16="http://schemas.microsoft.com/office/drawing/2014/main" id="{5F8335C1-6657-E6FE-EA41-96C0D70493AE}"/>
              </a:ext>
            </a:extLst>
          </p:cNvPr>
          <p:cNvPicPr>
            <a:picLocks noChangeAspect="1"/>
          </p:cNvPicPr>
          <p:nvPr/>
        </p:nvPicPr>
        <p:blipFill>
          <a:blip r:embed="rId2"/>
          <a:stretch>
            <a:fillRect/>
          </a:stretch>
        </p:blipFill>
        <p:spPr>
          <a:xfrm>
            <a:off x="1774824" y="1705757"/>
            <a:ext cx="4321175" cy="2352865"/>
          </a:xfrm>
          <a:prstGeom prst="rect">
            <a:avLst/>
          </a:prstGeom>
        </p:spPr>
      </p:pic>
      <p:pic>
        <p:nvPicPr>
          <p:cNvPr id="13" name="Picture 12">
            <a:extLst>
              <a:ext uri="{FF2B5EF4-FFF2-40B4-BE49-F238E27FC236}">
                <a16:creationId xmlns:a16="http://schemas.microsoft.com/office/drawing/2014/main" id="{AA526687-07EB-DA6B-A303-013ECA8BE706}"/>
              </a:ext>
            </a:extLst>
          </p:cNvPr>
          <p:cNvPicPr>
            <a:picLocks noChangeAspect="1"/>
          </p:cNvPicPr>
          <p:nvPr/>
        </p:nvPicPr>
        <p:blipFill>
          <a:blip r:embed="rId2"/>
          <a:stretch>
            <a:fillRect/>
          </a:stretch>
        </p:blipFill>
        <p:spPr>
          <a:xfrm>
            <a:off x="6216340" y="1705757"/>
            <a:ext cx="2760178" cy="1502908"/>
          </a:xfrm>
          <a:prstGeom prst="rect">
            <a:avLst/>
          </a:prstGeom>
        </p:spPr>
      </p:pic>
      <p:pic>
        <p:nvPicPr>
          <p:cNvPr id="14" name="Picture 13">
            <a:extLst>
              <a:ext uri="{FF2B5EF4-FFF2-40B4-BE49-F238E27FC236}">
                <a16:creationId xmlns:a16="http://schemas.microsoft.com/office/drawing/2014/main" id="{76B5A8F5-2D2F-FC27-EDFB-77A0609D8F73}"/>
              </a:ext>
            </a:extLst>
          </p:cNvPr>
          <p:cNvPicPr>
            <a:picLocks noChangeAspect="1"/>
          </p:cNvPicPr>
          <p:nvPr/>
        </p:nvPicPr>
        <p:blipFill>
          <a:blip r:embed="rId2"/>
          <a:stretch>
            <a:fillRect/>
          </a:stretch>
        </p:blipFill>
        <p:spPr>
          <a:xfrm>
            <a:off x="9096860" y="1705757"/>
            <a:ext cx="2760178" cy="1502908"/>
          </a:xfrm>
          <a:prstGeom prst="rect">
            <a:avLst/>
          </a:prstGeom>
        </p:spPr>
      </p:pic>
      <p:grpSp>
        <p:nvGrpSpPr>
          <p:cNvPr id="17" name="Group 16">
            <a:extLst>
              <a:ext uri="{FF2B5EF4-FFF2-40B4-BE49-F238E27FC236}">
                <a16:creationId xmlns:a16="http://schemas.microsoft.com/office/drawing/2014/main" id="{A013A012-4D0A-9A35-5C2D-FADFD5F13A4D}"/>
              </a:ext>
            </a:extLst>
          </p:cNvPr>
          <p:cNvGrpSpPr/>
          <p:nvPr/>
        </p:nvGrpSpPr>
        <p:grpSpPr>
          <a:xfrm>
            <a:off x="1774825" y="4252832"/>
            <a:ext cx="4321175" cy="1400062"/>
            <a:chOff x="1774825" y="4252832"/>
            <a:chExt cx="5640698" cy="1502908"/>
          </a:xfrm>
        </p:grpSpPr>
        <p:pic>
          <p:nvPicPr>
            <p:cNvPr id="15" name="Picture 14">
              <a:extLst>
                <a:ext uri="{FF2B5EF4-FFF2-40B4-BE49-F238E27FC236}">
                  <a16:creationId xmlns:a16="http://schemas.microsoft.com/office/drawing/2014/main" id="{64A0AE48-5AB3-E70B-70F9-87835414399A}"/>
                </a:ext>
              </a:extLst>
            </p:cNvPr>
            <p:cNvPicPr>
              <a:picLocks noChangeAspect="1"/>
            </p:cNvPicPr>
            <p:nvPr/>
          </p:nvPicPr>
          <p:blipFill>
            <a:blip r:embed="rId2"/>
            <a:stretch>
              <a:fillRect/>
            </a:stretch>
          </p:blipFill>
          <p:spPr>
            <a:xfrm>
              <a:off x="1774825" y="4252832"/>
              <a:ext cx="2760178" cy="1502908"/>
            </a:xfrm>
            <a:prstGeom prst="rect">
              <a:avLst/>
            </a:prstGeom>
          </p:spPr>
        </p:pic>
        <p:pic>
          <p:nvPicPr>
            <p:cNvPr id="16" name="Picture 15">
              <a:extLst>
                <a:ext uri="{FF2B5EF4-FFF2-40B4-BE49-F238E27FC236}">
                  <a16:creationId xmlns:a16="http://schemas.microsoft.com/office/drawing/2014/main" id="{BB8ABF97-9148-2B90-38FB-96A81D2C4F0F}"/>
                </a:ext>
              </a:extLst>
            </p:cNvPr>
            <p:cNvPicPr>
              <a:picLocks noChangeAspect="1"/>
            </p:cNvPicPr>
            <p:nvPr/>
          </p:nvPicPr>
          <p:blipFill>
            <a:blip r:embed="rId2"/>
            <a:stretch>
              <a:fillRect/>
            </a:stretch>
          </p:blipFill>
          <p:spPr>
            <a:xfrm>
              <a:off x="4655345" y="4252832"/>
              <a:ext cx="2760178" cy="1502908"/>
            </a:xfrm>
            <a:prstGeom prst="rect">
              <a:avLst/>
            </a:prstGeom>
          </p:spPr>
        </p:pic>
      </p:grpSp>
      <p:sp>
        <p:nvSpPr>
          <p:cNvPr id="18" name="Content Placeholder 2">
            <a:extLst>
              <a:ext uri="{FF2B5EF4-FFF2-40B4-BE49-F238E27FC236}">
                <a16:creationId xmlns:a16="http://schemas.microsoft.com/office/drawing/2014/main" id="{CDD5407D-6018-33E2-44B3-4F2034153142}"/>
              </a:ext>
            </a:extLst>
          </p:cNvPr>
          <p:cNvSpPr>
            <a:spLocks noGrp="1"/>
          </p:cNvSpPr>
          <p:nvPr>
            <p:ph idx="1"/>
          </p:nvPr>
        </p:nvSpPr>
        <p:spPr>
          <a:xfrm>
            <a:off x="6216339" y="3649336"/>
            <a:ext cx="4776533" cy="1754830"/>
          </a:xfrm>
        </p:spPr>
        <p:txBody>
          <a:bodyPr>
            <a:normAutofit/>
          </a:bodyPr>
          <a:lstStyle/>
          <a:p>
            <a:r>
              <a:rPr lang="id-ID" sz="2000" dirty="0" err="1"/>
              <a:t>Lorem</a:t>
            </a:r>
            <a:r>
              <a:rPr lang="id-ID" sz="2000" dirty="0"/>
              <a:t> </a:t>
            </a:r>
            <a:r>
              <a:rPr lang="id-ID" sz="2000" dirty="0" err="1"/>
              <a:t>ipsum</a:t>
            </a:r>
            <a:r>
              <a:rPr lang="id-ID" sz="2000" dirty="0"/>
              <a:t> </a:t>
            </a:r>
            <a:r>
              <a:rPr lang="id-ID" sz="2000" dirty="0" err="1"/>
              <a:t>dolor</a:t>
            </a:r>
            <a:r>
              <a:rPr lang="id-ID" sz="2000" dirty="0"/>
              <a:t> sit </a:t>
            </a:r>
            <a:r>
              <a:rPr lang="id-ID" sz="2000" dirty="0" err="1"/>
              <a:t>amet</a:t>
            </a:r>
            <a:r>
              <a:rPr lang="id-ID" sz="2000" dirty="0"/>
              <a:t>, </a:t>
            </a:r>
            <a:r>
              <a:rPr lang="id-ID" sz="2000" dirty="0" err="1"/>
              <a:t>consectetur</a:t>
            </a:r>
            <a:r>
              <a:rPr lang="id-ID" sz="2000" dirty="0"/>
              <a:t> </a:t>
            </a:r>
            <a:r>
              <a:rPr lang="id-ID" sz="2000" dirty="0" err="1"/>
              <a:t>adipiscing</a:t>
            </a:r>
            <a:r>
              <a:rPr lang="id-ID" sz="2000" dirty="0"/>
              <a:t> </a:t>
            </a:r>
            <a:r>
              <a:rPr lang="id-ID" sz="2000" dirty="0" err="1"/>
              <a:t>elit</a:t>
            </a:r>
            <a:r>
              <a:rPr lang="id-ID" sz="2000" dirty="0"/>
              <a:t>, </a:t>
            </a:r>
            <a:r>
              <a:rPr lang="id-ID" sz="2000" dirty="0" err="1"/>
              <a:t>sed</a:t>
            </a:r>
            <a:r>
              <a:rPr lang="id-ID" sz="2000" dirty="0"/>
              <a:t> </a:t>
            </a:r>
            <a:r>
              <a:rPr lang="id-ID" sz="2000" dirty="0" err="1"/>
              <a:t>do</a:t>
            </a:r>
            <a:r>
              <a:rPr lang="id-ID" sz="2000" dirty="0"/>
              <a:t> </a:t>
            </a:r>
            <a:r>
              <a:rPr lang="id-ID" sz="2000" dirty="0" err="1"/>
              <a:t>eiusmod</a:t>
            </a:r>
            <a:r>
              <a:rPr lang="id-ID" sz="2000" dirty="0"/>
              <a:t> </a:t>
            </a:r>
            <a:r>
              <a:rPr lang="id-ID" sz="2000" dirty="0" err="1"/>
              <a:t>tempor</a:t>
            </a:r>
            <a:r>
              <a:rPr lang="id-ID" sz="2000" dirty="0"/>
              <a:t> </a:t>
            </a:r>
            <a:r>
              <a:rPr lang="id-ID" sz="2000" dirty="0" err="1"/>
              <a:t>incididunt</a:t>
            </a:r>
            <a:r>
              <a:rPr lang="id-ID" sz="2000" dirty="0"/>
              <a:t> </a:t>
            </a:r>
            <a:r>
              <a:rPr lang="id-ID" sz="2000" dirty="0" err="1"/>
              <a:t>ut</a:t>
            </a:r>
            <a:r>
              <a:rPr lang="id-ID" sz="2000" dirty="0"/>
              <a:t> </a:t>
            </a:r>
            <a:r>
              <a:rPr lang="id-ID" sz="2000" dirty="0" err="1"/>
              <a:t>labore</a:t>
            </a:r>
            <a:r>
              <a:rPr lang="id-ID" sz="2000" dirty="0"/>
              <a:t> </a:t>
            </a:r>
            <a:r>
              <a:rPr lang="id-ID" sz="2000" dirty="0" err="1"/>
              <a:t>et</a:t>
            </a:r>
            <a:r>
              <a:rPr lang="id-ID" sz="2000" dirty="0"/>
              <a:t> </a:t>
            </a:r>
            <a:r>
              <a:rPr lang="id-ID" sz="2000" dirty="0" err="1"/>
              <a:t>dolore</a:t>
            </a:r>
            <a:r>
              <a:rPr lang="id-ID" sz="2000" dirty="0"/>
              <a:t> magna </a:t>
            </a:r>
            <a:r>
              <a:rPr lang="id-ID" sz="2000" dirty="0" err="1"/>
              <a:t>aliqua</a:t>
            </a:r>
            <a:r>
              <a:rPr lang="id-ID" sz="2000" dirty="0"/>
              <a:t>. </a:t>
            </a:r>
            <a:r>
              <a:rPr lang="id-ID" sz="2000" dirty="0" err="1"/>
              <a:t>Quis</a:t>
            </a:r>
            <a:r>
              <a:rPr lang="id-ID" sz="2000" dirty="0"/>
              <a:t> </a:t>
            </a:r>
            <a:r>
              <a:rPr lang="id-ID" sz="2000" dirty="0" err="1"/>
              <a:t>ipsum</a:t>
            </a:r>
            <a:r>
              <a:rPr lang="id-ID" sz="2000" dirty="0"/>
              <a:t> </a:t>
            </a:r>
            <a:r>
              <a:rPr lang="id-ID" sz="2000" dirty="0" err="1"/>
              <a:t>suspendisse</a:t>
            </a:r>
            <a:r>
              <a:rPr lang="id-ID" sz="2000" dirty="0"/>
              <a:t> </a:t>
            </a:r>
            <a:r>
              <a:rPr lang="id-ID" sz="2000" dirty="0" err="1"/>
              <a:t>ultrices</a:t>
            </a:r>
            <a:r>
              <a:rPr lang="id-ID" sz="2000" dirty="0"/>
              <a:t> </a:t>
            </a:r>
            <a:r>
              <a:rPr lang="id-ID" sz="2000" dirty="0" err="1"/>
              <a:t>gravida</a:t>
            </a:r>
            <a:r>
              <a:rPr lang="id-ID" sz="2000" dirty="0"/>
              <a:t>. </a:t>
            </a:r>
            <a:r>
              <a:rPr lang="id-ID" sz="2000" dirty="0" err="1"/>
              <a:t>Risus</a:t>
            </a:r>
            <a:r>
              <a:rPr lang="id-ID" sz="2000" dirty="0"/>
              <a:t> </a:t>
            </a:r>
            <a:r>
              <a:rPr lang="id-ID" sz="2000" dirty="0" err="1"/>
              <a:t>commodo</a:t>
            </a:r>
            <a:r>
              <a:rPr lang="id-ID" sz="2000" dirty="0"/>
              <a:t> </a:t>
            </a:r>
            <a:r>
              <a:rPr lang="id-ID" sz="2000" dirty="0" err="1"/>
              <a:t>viverra</a:t>
            </a:r>
            <a:r>
              <a:rPr lang="id-ID" sz="2000" dirty="0"/>
              <a:t> </a:t>
            </a:r>
            <a:r>
              <a:rPr lang="id-ID" sz="2000" dirty="0" err="1"/>
              <a:t>maecenas</a:t>
            </a:r>
            <a:r>
              <a:rPr lang="id-ID" sz="2000" dirty="0"/>
              <a:t> </a:t>
            </a:r>
            <a:r>
              <a:rPr lang="id-ID" sz="2000" dirty="0" err="1"/>
              <a:t>accumsan</a:t>
            </a:r>
            <a:r>
              <a:rPr lang="id-ID" sz="2000" dirty="0"/>
              <a:t> </a:t>
            </a:r>
            <a:r>
              <a:rPr lang="id-ID" sz="2000" dirty="0" err="1"/>
              <a:t>lacus</a:t>
            </a:r>
            <a:r>
              <a:rPr lang="id-ID" sz="2000" dirty="0"/>
              <a:t> </a:t>
            </a:r>
            <a:r>
              <a:rPr lang="id-ID" sz="2000" dirty="0" err="1"/>
              <a:t>vel</a:t>
            </a:r>
            <a:r>
              <a:rPr lang="id-ID" sz="2000" dirty="0"/>
              <a:t> </a:t>
            </a:r>
            <a:r>
              <a:rPr lang="id-ID" sz="2000" dirty="0" err="1"/>
              <a:t>facilisis</a:t>
            </a:r>
            <a:r>
              <a:rPr lang="id-ID" sz="2000" dirty="0"/>
              <a:t>.</a:t>
            </a:r>
          </a:p>
        </p:txBody>
      </p:sp>
      <p:grpSp>
        <p:nvGrpSpPr>
          <p:cNvPr id="3" name="Group 2">
            <a:extLst>
              <a:ext uri="{FF2B5EF4-FFF2-40B4-BE49-F238E27FC236}">
                <a16:creationId xmlns:a16="http://schemas.microsoft.com/office/drawing/2014/main" id="{90C4D6B3-0214-B5B5-AD40-42A320F378AA}"/>
              </a:ext>
            </a:extLst>
          </p:cNvPr>
          <p:cNvGrpSpPr/>
          <p:nvPr/>
        </p:nvGrpSpPr>
        <p:grpSpPr>
          <a:xfrm>
            <a:off x="9076310" y="97948"/>
            <a:ext cx="2852448" cy="620825"/>
            <a:chOff x="157648" y="6206432"/>
            <a:chExt cx="2852448" cy="620825"/>
          </a:xfrm>
        </p:grpSpPr>
        <p:pic>
          <p:nvPicPr>
            <p:cNvPr id="6" name="Picture 5">
              <a:extLst>
                <a:ext uri="{FF2B5EF4-FFF2-40B4-BE49-F238E27FC236}">
                  <a16:creationId xmlns:a16="http://schemas.microsoft.com/office/drawing/2014/main" id="{11FBCBD3-7641-03FE-F6E0-471A4DD5A53B}"/>
                </a:ext>
              </a:extLst>
            </p:cNvPr>
            <p:cNvPicPr>
              <a:picLocks noChangeAspect="1"/>
            </p:cNvPicPr>
            <p:nvPr/>
          </p:nvPicPr>
          <p:blipFill>
            <a:blip r:embed="rId3"/>
            <a:stretch>
              <a:fillRect/>
            </a:stretch>
          </p:blipFill>
          <p:spPr>
            <a:xfrm>
              <a:off x="157648" y="6254143"/>
              <a:ext cx="2852448" cy="573114"/>
            </a:xfrm>
            <a:prstGeom prst="rect">
              <a:avLst/>
            </a:prstGeom>
          </p:spPr>
        </p:pic>
        <p:pic>
          <p:nvPicPr>
            <p:cNvPr id="11" name="Picture 10">
              <a:extLst>
                <a:ext uri="{FF2B5EF4-FFF2-40B4-BE49-F238E27FC236}">
                  <a16:creationId xmlns:a16="http://schemas.microsoft.com/office/drawing/2014/main" id="{81179A37-B5BC-6904-CD5A-A1BEE6E2EBCF}"/>
                </a:ext>
              </a:extLst>
            </p:cNvPr>
            <p:cNvPicPr>
              <a:picLocks noChangeAspect="1"/>
            </p:cNvPicPr>
            <p:nvPr/>
          </p:nvPicPr>
          <p:blipFill>
            <a:blip r:embed="rId4"/>
            <a:stretch>
              <a:fillRect/>
            </a:stretch>
          </p:blipFill>
          <p:spPr>
            <a:xfrm>
              <a:off x="193678" y="6206432"/>
              <a:ext cx="1423086" cy="234101"/>
            </a:xfrm>
            <a:prstGeom prst="rect">
              <a:avLst/>
            </a:prstGeom>
          </p:spPr>
        </p:pic>
      </p:grpSp>
    </p:spTree>
    <p:extLst>
      <p:ext uri="{BB962C8B-B14F-4D97-AF65-F5344CB8AC3E}">
        <p14:creationId xmlns:p14="http://schemas.microsoft.com/office/powerpoint/2010/main" val="3248910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86BC9-C716-11F5-F70B-DF964AF9CCF1}"/>
              </a:ext>
            </a:extLst>
          </p:cNvPr>
          <p:cNvSpPr>
            <a:spLocks noGrp="1" noRot="1" noMove="1" noResize="1" noEditPoints="1" noAdjustHandles="1" noChangeArrowheads="1" noChangeShapeType="1"/>
          </p:cNvSpPr>
          <p:nvPr>
            <p:ph type="title"/>
          </p:nvPr>
        </p:nvSpPr>
        <p:spPr>
          <a:xfrm>
            <a:off x="695325" y="705417"/>
            <a:ext cx="10658473" cy="1000340"/>
          </a:xfrm>
        </p:spPr>
        <p:txBody>
          <a:bodyPr>
            <a:normAutofit/>
          </a:bodyPr>
          <a:lstStyle/>
          <a:p>
            <a:r>
              <a:rPr lang="en-US" sz="3200" b="1" dirty="0">
                <a:latin typeface="Arial" panose="020B0604020202020204" pitchFamily="34" charset="0"/>
                <a:cs typeface="Arial" panose="020B0604020202020204" pitchFamily="34" charset="0"/>
              </a:rPr>
              <a:t>Kesimpulan</a:t>
            </a:r>
            <a:endParaRPr lang="id-ID" sz="32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A24AAF8-4463-C429-8752-37274FAA85AA}"/>
              </a:ext>
            </a:extLst>
          </p:cNvPr>
          <p:cNvSpPr>
            <a:spLocks noGrp="1" noRot="1" noMove="1" noResize="1" noEditPoints="1" noAdjustHandles="1" noChangeArrowheads="1" noChangeShapeType="1"/>
          </p:cNvSpPr>
          <p:nvPr>
            <p:ph idx="1"/>
          </p:nvPr>
        </p:nvSpPr>
        <p:spPr>
          <a:xfrm>
            <a:off x="1774825" y="1705757"/>
            <a:ext cx="9218048" cy="3865159"/>
          </a:xfrm>
        </p:spPr>
        <p:txBody>
          <a:bodyPr>
            <a:normAutofit/>
          </a:bodyPr>
          <a:lstStyle/>
          <a:p>
            <a:r>
              <a:rPr lang="en-US" sz="2000" dirty="0"/>
              <a:t>Kesimpulan </a:t>
            </a:r>
            <a:r>
              <a:rPr lang="en-US" sz="2000" dirty="0" err="1"/>
              <a:t>merupakan</a:t>
            </a:r>
            <a:r>
              <a:rPr lang="en-US" sz="2000" dirty="0"/>
              <a:t> </a:t>
            </a:r>
            <a:r>
              <a:rPr lang="en-US" sz="2000" dirty="0" err="1"/>
              <a:t>bagian</a:t>
            </a:r>
            <a:r>
              <a:rPr lang="en-US" sz="2000" dirty="0"/>
              <a:t> </a:t>
            </a:r>
            <a:r>
              <a:rPr lang="en-US" sz="2000" dirty="0" err="1"/>
              <a:t>akhir</a:t>
            </a:r>
            <a:r>
              <a:rPr lang="en-US" sz="2000" dirty="0"/>
              <a:t> </a:t>
            </a:r>
            <a:r>
              <a:rPr lang="en-US" sz="2000" dirty="0" err="1"/>
              <a:t>dari</a:t>
            </a:r>
            <a:r>
              <a:rPr lang="en-US" sz="2000" dirty="0"/>
              <a:t> </a:t>
            </a:r>
            <a:r>
              <a:rPr lang="en-US" sz="2000" dirty="0" err="1"/>
              <a:t>sebuah</a:t>
            </a:r>
            <a:r>
              <a:rPr lang="en-US" sz="2000" dirty="0"/>
              <a:t> </a:t>
            </a:r>
            <a:r>
              <a:rPr lang="en-US" sz="2000" dirty="0" err="1"/>
              <a:t>karya</a:t>
            </a:r>
            <a:r>
              <a:rPr lang="en-US" sz="2000" dirty="0"/>
              <a:t> </a:t>
            </a:r>
            <a:r>
              <a:rPr lang="en-US" sz="2000" dirty="0" err="1"/>
              <a:t>tulis</a:t>
            </a:r>
            <a:r>
              <a:rPr lang="en-US" sz="2000" dirty="0"/>
              <a:t> yang </a:t>
            </a:r>
            <a:r>
              <a:rPr lang="en-US" sz="2000" dirty="0" err="1"/>
              <a:t>berfungsi</a:t>
            </a:r>
            <a:r>
              <a:rPr lang="en-US" sz="2000" dirty="0"/>
              <a:t> </a:t>
            </a:r>
            <a:r>
              <a:rPr lang="en-US" sz="2000" dirty="0" err="1"/>
              <a:t>untuk</a:t>
            </a:r>
            <a:r>
              <a:rPr lang="en-US" sz="2000" dirty="0"/>
              <a:t> </a:t>
            </a:r>
            <a:r>
              <a:rPr lang="en-US" sz="2000" dirty="0" err="1"/>
              <a:t>merangkum</a:t>
            </a:r>
            <a:r>
              <a:rPr lang="en-US" sz="2000" dirty="0"/>
              <a:t> dan </a:t>
            </a:r>
            <a:r>
              <a:rPr lang="en-US" sz="2000" dirty="0" err="1"/>
              <a:t>memperjelas</a:t>
            </a:r>
            <a:r>
              <a:rPr lang="en-US" sz="2000" dirty="0"/>
              <a:t> </a:t>
            </a:r>
            <a:r>
              <a:rPr lang="en-US" sz="2000" dirty="0" err="1"/>
              <a:t>simpulan-simpulan</a:t>
            </a:r>
            <a:r>
              <a:rPr lang="en-US" sz="2000" dirty="0"/>
              <a:t> yang </a:t>
            </a:r>
            <a:r>
              <a:rPr lang="en-US" sz="2000" dirty="0" err="1"/>
              <a:t>telah</a:t>
            </a:r>
            <a:r>
              <a:rPr lang="en-US" sz="2000" dirty="0"/>
              <a:t> </a:t>
            </a:r>
            <a:r>
              <a:rPr lang="en-US" sz="2000" dirty="0" err="1"/>
              <a:t>dihasilkan</a:t>
            </a:r>
            <a:r>
              <a:rPr lang="en-US" sz="2000" dirty="0"/>
              <a:t> </a:t>
            </a:r>
            <a:r>
              <a:rPr lang="en-US" sz="2000" dirty="0" err="1"/>
              <a:t>dari</a:t>
            </a:r>
            <a:r>
              <a:rPr lang="en-US" sz="2000" dirty="0"/>
              <a:t> </a:t>
            </a:r>
            <a:r>
              <a:rPr lang="en-US" sz="2000" dirty="0" err="1"/>
              <a:t>penelitian</a:t>
            </a:r>
            <a:r>
              <a:rPr lang="en-US" sz="2000" dirty="0"/>
              <a:t>.</a:t>
            </a:r>
          </a:p>
          <a:p>
            <a:r>
              <a:rPr lang="en-US" sz="2000" dirty="0"/>
              <a:t>Kesimpulan juga </a:t>
            </a:r>
            <a:r>
              <a:rPr lang="en-US" sz="2000" dirty="0" err="1"/>
              <a:t>memberikan</a:t>
            </a:r>
            <a:r>
              <a:rPr lang="en-US" sz="2000" dirty="0"/>
              <a:t> </a:t>
            </a:r>
            <a:r>
              <a:rPr lang="en-US" sz="2000" dirty="0" err="1"/>
              <a:t>jawaban</a:t>
            </a:r>
            <a:r>
              <a:rPr lang="en-US" sz="2000" dirty="0"/>
              <a:t> </a:t>
            </a:r>
            <a:r>
              <a:rPr lang="en-US" sz="2000" dirty="0" err="1"/>
              <a:t>konkret</a:t>
            </a:r>
            <a:r>
              <a:rPr lang="en-US" sz="2000" dirty="0"/>
              <a:t> </a:t>
            </a:r>
            <a:r>
              <a:rPr lang="en-US" sz="2000" dirty="0" err="1"/>
              <a:t>atas</a:t>
            </a:r>
            <a:r>
              <a:rPr lang="en-US" sz="2000" dirty="0"/>
              <a:t> </a:t>
            </a:r>
            <a:r>
              <a:rPr lang="en-US" sz="2000" dirty="0" err="1"/>
              <a:t>pertanyaan-pertanyaan</a:t>
            </a:r>
            <a:r>
              <a:rPr lang="en-US" sz="2000" dirty="0"/>
              <a:t> yang </a:t>
            </a:r>
            <a:r>
              <a:rPr lang="en-US" sz="2000" dirty="0" err="1"/>
              <a:t>diajukan</a:t>
            </a:r>
            <a:r>
              <a:rPr lang="en-US" sz="2000" dirty="0"/>
              <a:t> dan </a:t>
            </a:r>
            <a:r>
              <a:rPr lang="en-US" sz="2000" dirty="0" err="1"/>
              <a:t>menjelaskan</a:t>
            </a:r>
            <a:r>
              <a:rPr lang="en-US" sz="2000" dirty="0"/>
              <a:t> </a:t>
            </a:r>
            <a:r>
              <a:rPr lang="en-US" sz="2000" dirty="0" err="1"/>
              <a:t>hubungan</a:t>
            </a:r>
            <a:r>
              <a:rPr lang="en-US" sz="2000" dirty="0"/>
              <a:t> </a:t>
            </a:r>
            <a:r>
              <a:rPr lang="en-US" sz="2000" dirty="0" err="1"/>
              <a:t>antara</a:t>
            </a:r>
            <a:r>
              <a:rPr lang="en-US" sz="2000" dirty="0"/>
              <a:t> </a:t>
            </a:r>
            <a:r>
              <a:rPr lang="en-US" sz="2000" dirty="0" err="1"/>
              <a:t>kesimpulan</a:t>
            </a:r>
            <a:r>
              <a:rPr lang="en-US" sz="2000" dirty="0"/>
              <a:t> yang </a:t>
            </a:r>
            <a:r>
              <a:rPr lang="en-US" sz="2000" dirty="0" err="1"/>
              <a:t>dibuat</a:t>
            </a:r>
            <a:r>
              <a:rPr lang="en-US" sz="2000" dirty="0"/>
              <a:t> </a:t>
            </a:r>
            <a:r>
              <a:rPr lang="en-US" sz="2000" dirty="0" err="1"/>
              <a:t>dengan</a:t>
            </a:r>
            <a:r>
              <a:rPr lang="en-US" sz="2000" dirty="0"/>
              <a:t> </a:t>
            </a:r>
            <a:r>
              <a:rPr lang="en-US" sz="2000" dirty="0" err="1"/>
              <a:t>topik</a:t>
            </a:r>
            <a:r>
              <a:rPr lang="en-US" sz="2000" dirty="0"/>
              <a:t> yang </a:t>
            </a:r>
            <a:r>
              <a:rPr lang="en-US" sz="2000" dirty="0" err="1"/>
              <a:t>dibahas</a:t>
            </a:r>
            <a:r>
              <a:rPr lang="en-US" sz="2000" dirty="0"/>
              <a:t>. Kesimpulan </a:t>
            </a:r>
            <a:r>
              <a:rPr lang="en-US" sz="2000" dirty="0" err="1"/>
              <a:t>harus</a:t>
            </a:r>
            <a:r>
              <a:rPr lang="en-US" sz="2000" dirty="0"/>
              <a:t> </a:t>
            </a:r>
            <a:r>
              <a:rPr lang="en-US" sz="2000" dirty="0" err="1"/>
              <a:t>informatif</a:t>
            </a:r>
            <a:r>
              <a:rPr lang="en-US" sz="2000" dirty="0"/>
              <a:t>, </a:t>
            </a:r>
            <a:r>
              <a:rPr lang="en-US" sz="2000" dirty="0" err="1"/>
              <a:t>logis</a:t>
            </a:r>
            <a:r>
              <a:rPr lang="en-US" sz="2000" dirty="0"/>
              <a:t>, dan </a:t>
            </a:r>
            <a:r>
              <a:rPr lang="en-US" sz="2000" dirty="0" err="1"/>
              <a:t>persuasif</a:t>
            </a:r>
            <a:r>
              <a:rPr lang="en-US" sz="2000" dirty="0"/>
              <a:t>.</a:t>
            </a:r>
            <a:endParaRPr lang="id-ID" sz="2000" dirty="0"/>
          </a:p>
        </p:txBody>
      </p:sp>
      <p:sp>
        <p:nvSpPr>
          <p:cNvPr id="9" name="Rectangle 8">
            <a:extLst>
              <a:ext uri="{FF2B5EF4-FFF2-40B4-BE49-F238E27FC236}">
                <a16:creationId xmlns:a16="http://schemas.microsoft.com/office/drawing/2014/main" id="{85D24ECE-C403-ABED-8BD5-B8679CAAE399}"/>
              </a:ext>
            </a:extLst>
          </p:cNvPr>
          <p:cNvSpPr>
            <a:spLocks noGrp="1" noRot="1" noMove="1" noResize="1" noEditPoints="1" noAdjustHandles="1" noChangeArrowheads="1" noChangeShapeType="1"/>
          </p:cNvSpPr>
          <p:nvPr/>
        </p:nvSpPr>
        <p:spPr>
          <a:xfrm>
            <a:off x="1774824" y="5949950"/>
            <a:ext cx="10417175" cy="908050"/>
          </a:xfrm>
          <a:prstGeom prst="rect">
            <a:avLst/>
          </a:prstGeom>
          <a:gradFill flip="none" rotWithShape="1">
            <a:gsLst>
              <a:gs pos="66000">
                <a:srgbClr val="A1D8D7"/>
              </a:gs>
              <a:gs pos="0">
                <a:srgbClr val="1CA19D"/>
              </a:gs>
              <a:gs pos="100000">
                <a:schemeClr val="bg1"/>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5" name="TextBox 4">
            <a:extLst>
              <a:ext uri="{FF2B5EF4-FFF2-40B4-BE49-F238E27FC236}">
                <a16:creationId xmlns:a16="http://schemas.microsoft.com/office/drawing/2014/main" id="{8BCE0EED-62EF-460F-BAC4-0B05FE9F3390}"/>
              </a:ext>
            </a:extLst>
          </p:cNvPr>
          <p:cNvSpPr txBox="1"/>
          <p:nvPr/>
        </p:nvSpPr>
        <p:spPr>
          <a:xfrm>
            <a:off x="4044127" y="6283945"/>
            <a:ext cx="7812911" cy="276999"/>
          </a:xfrm>
          <a:prstGeom prst="rect">
            <a:avLst/>
          </a:prstGeom>
          <a:noFill/>
        </p:spPr>
        <p:txBody>
          <a:bodyPr wrap="square" rtlCol="0">
            <a:spAutoFit/>
          </a:bodyPr>
          <a:lstStyle/>
          <a:p>
            <a:pPr algn="r"/>
            <a:r>
              <a:rPr lang="en-US" sz="1200" b="1" dirty="0" err="1">
                <a:solidFill>
                  <a:schemeClr val="bg1"/>
                </a:solidFill>
              </a:rPr>
              <a:t>Judul</a:t>
            </a:r>
            <a:r>
              <a:rPr lang="en-US" sz="1200" b="1" dirty="0">
                <a:solidFill>
                  <a:schemeClr val="bg1"/>
                </a:solidFill>
              </a:rPr>
              <a:t> </a:t>
            </a:r>
            <a:r>
              <a:rPr lang="en-US" sz="1200" b="1" dirty="0" err="1">
                <a:solidFill>
                  <a:schemeClr val="bg1"/>
                </a:solidFill>
              </a:rPr>
              <a:t>Penelitian</a:t>
            </a:r>
            <a:r>
              <a:rPr lang="en-US" sz="1200" b="1" dirty="0">
                <a:solidFill>
                  <a:schemeClr val="bg1"/>
                </a:solidFill>
              </a:rPr>
              <a:t> / </a:t>
            </a:r>
            <a:r>
              <a:rPr lang="en-US" sz="1200" b="1" dirty="0" err="1">
                <a:solidFill>
                  <a:schemeClr val="bg1"/>
                </a:solidFill>
              </a:rPr>
              <a:t>Penemuan</a:t>
            </a:r>
            <a:r>
              <a:rPr lang="en-US" sz="1200" b="1" dirty="0">
                <a:solidFill>
                  <a:schemeClr val="bg1"/>
                </a:solidFill>
              </a:rPr>
              <a:t> / Desain / </a:t>
            </a:r>
            <a:r>
              <a:rPr lang="en-US" sz="1200" b="1" dirty="0" err="1">
                <a:solidFill>
                  <a:schemeClr val="bg1"/>
                </a:solidFill>
              </a:rPr>
              <a:t>Produk</a:t>
            </a:r>
            <a:r>
              <a:rPr lang="en-US" sz="1200" b="1" dirty="0">
                <a:solidFill>
                  <a:schemeClr val="bg1"/>
                </a:solidFill>
              </a:rPr>
              <a:t> yang </a:t>
            </a:r>
            <a:r>
              <a:rPr lang="en-US" sz="1200" b="1" dirty="0" err="1">
                <a:solidFill>
                  <a:schemeClr val="bg1"/>
                </a:solidFill>
              </a:rPr>
              <a:t>Dipatenkan</a:t>
            </a:r>
            <a:r>
              <a:rPr lang="en-US" sz="1200" b="1" dirty="0">
                <a:solidFill>
                  <a:schemeClr val="bg1"/>
                </a:solidFill>
              </a:rPr>
              <a:t> | </a:t>
            </a:r>
            <a:r>
              <a:rPr lang="en-US" sz="1200" b="1" dirty="0" err="1">
                <a:solidFill>
                  <a:schemeClr val="bg1"/>
                </a:solidFill>
              </a:rPr>
              <a:t>Peneliti</a:t>
            </a:r>
            <a:r>
              <a:rPr lang="en-US" sz="1200" b="1" dirty="0">
                <a:solidFill>
                  <a:schemeClr val="bg1"/>
                </a:solidFill>
              </a:rPr>
              <a:t> Utama</a:t>
            </a:r>
            <a:endParaRPr lang="en-US" sz="1200" dirty="0">
              <a:solidFill>
                <a:schemeClr val="bg1"/>
              </a:solidFill>
            </a:endParaRPr>
          </a:p>
        </p:txBody>
      </p:sp>
      <p:sp>
        <p:nvSpPr>
          <p:cNvPr id="7" name="TextBox 6">
            <a:extLst>
              <a:ext uri="{FF2B5EF4-FFF2-40B4-BE49-F238E27FC236}">
                <a16:creationId xmlns:a16="http://schemas.microsoft.com/office/drawing/2014/main" id="{9FB90156-2FEB-760B-6E4D-47723F8E6797}"/>
              </a:ext>
            </a:extLst>
          </p:cNvPr>
          <p:cNvSpPr txBox="1"/>
          <p:nvPr/>
        </p:nvSpPr>
        <p:spPr>
          <a:xfrm>
            <a:off x="695325" y="357209"/>
            <a:ext cx="3525615" cy="276999"/>
          </a:xfrm>
          <a:prstGeom prst="rect">
            <a:avLst/>
          </a:prstGeom>
          <a:noFill/>
        </p:spPr>
        <p:txBody>
          <a:bodyPr wrap="square" rtlCol="0">
            <a:spAutoFit/>
          </a:bodyPr>
          <a:lstStyle/>
          <a:p>
            <a:r>
              <a:rPr lang="en-US" sz="1200" dirty="0" err="1"/>
              <a:t>Identitas</a:t>
            </a:r>
            <a:r>
              <a:rPr lang="en-US" sz="1200" dirty="0"/>
              <a:t> </a:t>
            </a:r>
            <a:r>
              <a:rPr lang="en-US" sz="1200" dirty="0" err="1"/>
              <a:t>Institusi</a:t>
            </a:r>
            <a:endParaRPr lang="id-ID" sz="1200" dirty="0"/>
          </a:p>
        </p:txBody>
      </p:sp>
      <p:sp>
        <p:nvSpPr>
          <p:cNvPr id="8" name="Oval 7">
            <a:extLst>
              <a:ext uri="{FF2B5EF4-FFF2-40B4-BE49-F238E27FC236}">
                <a16:creationId xmlns:a16="http://schemas.microsoft.com/office/drawing/2014/main" id="{9FDD93BE-63DA-4DFD-D270-420A59190CC6}"/>
              </a:ext>
            </a:extLst>
          </p:cNvPr>
          <p:cNvSpPr/>
          <p:nvPr/>
        </p:nvSpPr>
        <p:spPr>
          <a:xfrm>
            <a:off x="263242" y="281526"/>
            <a:ext cx="432083" cy="43208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d-ID"/>
          </a:p>
        </p:txBody>
      </p:sp>
      <p:grpSp>
        <p:nvGrpSpPr>
          <p:cNvPr id="6" name="Group 5">
            <a:extLst>
              <a:ext uri="{FF2B5EF4-FFF2-40B4-BE49-F238E27FC236}">
                <a16:creationId xmlns:a16="http://schemas.microsoft.com/office/drawing/2014/main" id="{853D5C0B-5E3A-4CAC-A1D6-59322162B1D8}"/>
              </a:ext>
            </a:extLst>
          </p:cNvPr>
          <p:cNvGrpSpPr/>
          <p:nvPr/>
        </p:nvGrpSpPr>
        <p:grpSpPr>
          <a:xfrm>
            <a:off x="9076310" y="97948"/>
            <a:ext cx="2852448" cy="620825"/>
            <a:chOff x="157648" y="6206432"/>
            <a:chExt cx="2852448" cy="620825"/>
          </a:xfrm>
        </p:grpSpPr>
        <p:pic>
          <p:nvPicPr>
            <p:cNvPr id="11" name="Picture 10">
              <a:extLst>
                <a:ext uri="{FF2B5EF4-FFF2-40B4-BE49-F238E27FC236}">
                  <a16:creationId xmlns:a16="http://schemas.microsoft.com/office/drawing/2014/main" id="{E4505729-34B2-E1E5-1EEF-DC18CBA93206}"/>
                </a:ext>
              </a:extLst>
            </p:cNvPr>
            <p:cNvPicPr>
              <a:picLocks noChangeAspect="1"/>
            </p:cNvPicPr>
            <p:nvPr/>
          </p:nvPicPr>
          <p:blipFill>
            <a:blip r:embed="rId2"/>
            <a:stretch>
              <a:fillRect/>
            </a:stretch>
          </p:blipFill>
          <p:spPr>
            <a:xfrm>
              <a:off x="157648" y="6254143"/>
              <a:ext cx="2852448" cy="573114"/>
            </a:xfrm>
            <a:prstGeom prst="rect">
              <a:avLst/>
            </a:prstGeom>
          </p:spPr>
        </p:pic>
        <p:pic>
          <p:nvPicPr>
            <p:cNvPr id="12" name="Picture 11">
              <a:extLst>
                <a:ext uri="{FF2B5EF4-FFF2-40B4-BE49-F238E27FC236}">
                  <a16:creationId xmlns:a16="http://schemas.microsoft.com/office/drawing/2014/main" id="{C5783902-B562-462C-8E8E-95C6220C603F}"/>
                </a:ext>
              </a:extLst>
            </p:cNvPr>
            <p:cNvPicPr>
              <a:picLocks noChangeAspect="1"/>
            </p:cNvPicPr>
            <p:nvPr/>
          </p:nvPicPr>
          <p:blipFill>
            <a:blip r:embed="rId3"/>
            <a:stretch>
              <a:fillRect/>
            </a:stretch>
          </p:blipFill>
          <p:spPr>
            <a:xfrm>
              <a:off x="193678" y="6206432"/>
              <a:ext cx="1423086" cy="234101"/>
            </a:xfrm>
            <a:prstGeom prst="rect">
              <a:avLst/>
            </a:prstGeom>
          </p:spPr>
        </p:pic>
      </p:grpSp>
    </p:spTree>
    <p:extLst>
      <p:ext uri="{BB962C8B-B14F-4D97-AF65-F5344CB8AC3E}">
        <p14:creationId xmlns:p14="http://schemas.microsoft.com/office/powerpoint/2010/main" val="4089418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D2D22-4C61-668A-5A15-1319BB4A26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DAEEC4-0F96-8334-69B9-26980A10917B}"/>
              </a:ext>
            </a:extLst>
          </p:cNvPr>
          <p:cNvSpPr>
            <a:spLocks noGrp="1" noRot="1" noMove="1" noResize="1" noEditPoints="1" noAdjustHandles="1" noChangeArrowheads="1" noChangeShapeType="1"/>
          </p:cNvSpPr>
          <p:nvPr>
            <p:ph type="title"/>
          </p:nvPr>
        </p:nvSpPr>
        <p:spPr>
          <a:xfrm>
            <a:off x="695325" y="705417"/>
            <a:ext cx="10658473" cy="1000340"/>
          </a:xfrm>
        </p:spPr>
        <p:txBody>
          <a:bodyPr>
            <a:normAutofit/>
          </a:bodyPr>
          <a:lstStyle/>
          <a:p>
            <a:r>
              <a:rPr lang="en-US" sz="3200" b="1" dirty="0">
                <a:latin typeface="Arial" panose="020B0604020202020204" pitchFamily="34" charset="0"/>
                <a:cs typeface="Arial" panose="020B0604020202020204" pitchFamily="34" charset="0"/>
              </a:rPr>
              <a:t>Daftar Pustaka dan </a:t>
            </a:r>
            <a:r>
              <a:rPr lang="en-US" sz="3200" b="1" dirty="0" err="1">
                <a:latin typeface="Arial" panose="020B0604020202020204" pitchFamily="34" charset="0"/>
                <a:cs typeface="Arial" panose="020B0604020202020204" pitchFamily="34" charset="0"/>
              </a:rPr>
              <a:t>Ucapan</a:t>
            </a:r>
            <a:r>
              <a:rPr lang="en-US" sz="3200" b="1" dirty="0">
                <a:latin typeface="Arial" panose="020B0604020202020204" pitchFamily="34" charset="0"/>
                <a:cs typeface="Arial" panose="020B0604020202020204" pitchFamily="34" charset="0"/>
              </a:rPr>
              <a:t> </a:t>
            </a:r>
            <a:r>
              <a:rPr lang="en-US" sz="3200" b="1" dirty="0" err="1">
                <a:latin typeface="Arial" panose="020B0604020202020204" pitchFamily="34" charset="0"/>
                <a:cs typeface="Arial" panose="020B0604020202020204" pitchFamily="34" charset="0"/>
              </a:rPr>
              <a:t>Terima</a:t>
            </a:r>
            <a:r>
              <a:rPr lang="en-US" sz="3200" b="1" dirty="0">
                <a:latin typeface="Arial" panose="020B0604020202020204" pitchFamily="34" charset="0"/>
                <a:cs typeface="Arial" panose="020B0604020202020204" pitchFamily="34" charset="0"/>
              </a:rPr>
              <a:t> Kasih</a:t>
            </a:r>
            <a:endParaRPr lang="id-ID" sz="32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0853528-2338-11EA-63F0-695EB650F3FC}"/>
              </a:ext>
            </a:extLst>
          </p:cNvPr>
          <p:cNvSpPr>
            <a:spLocks noGrp="1" noRot="1" noMove="1" noResize="1" noEditPoints="1" noAdjustHandles="1" noChangeArrowheads="1" noChangeShapeType="1"/>
          </p:cNvSpPr>
          <p:nvPr>
            <p:ph idx="1"/>
          </p:nvPr>
        </p:nvSpPr>
        <p:spPr>
          <a:xfrm>
            <a:off x="1774825" y="1705757"/>
            <a:ext cx="9218048" cy="3865159"/>
          </a:xfrm>
        </p:spPr>
        <p:txBody>
          <a:bodyPr>
            <a:normAutofit/>
          </a:bodyPr>
          <a:lstStyle/>
          <a:p>
            <a:r>
              <a:rPr lang="en-US" sz="2000" dirty="0"/>
              <a:t>Daftar Pustaka, </a:t>
            </a:r>
            <a:r>
              <a:rPr lang="en-US" sz="2000" dirty="0" err="1"/>
              <a:t>berisi</a:t>
            </a:r>
            <a:r>
              <a:rPr lang="en-US" sz="2000" dirty="0"/>
              <a:t> daftar </a:t>
            </a:r>
            <a:r>
              <a:rPr lang="en-US" sz="2000" dirty="0" err="1"/>
              <a:t>pustaka</a:t>
            </a:r>
            <a:r>
              <a:rPr lang="en-US" sz="2000" dirty="0"/>
              <a:t> yang </a:t>
            </a:r>
            <a:r>
              <a:rPr lang="en-US" sz="2000" dirty="0" err="1"/>
              <a:t>digunakan</a:t>
            </a:r>
            <a:r>
              <a:rPr lang="en-US" sz="2000" dirty="0"/>
              <a:t> </a:t>
            </a:r>
            <a:r>
              <a:rPr lang="en-US" sz="2000" dirty="0" err="1"/>
              <a:t>dalam</a:t>
            </a:r>
            <a:r>
              <a:rPr lang="en-US" sz="2000" dirty="0"/>
              <a:t> </a:t>
            </a:r>
            <a:r>
              <a:rPr lang="en-US" sz="2000" dirty="0" err="1"/>
              <a:t>penelitian</a:t>
            </a:r>
            <a:r>
              <a:rPr lang="en-US" sz="2000" dirty="0"/>
              <a:t> dan </a:t>
            </a:r>
            <a:r>
              <a:rPr lang="en-US" sz="2000" dirty="0" err="1"/>
              <a:t>presentasi</a:t>
            </a:r>
            <a:r>
              <a:rPr lang="en-US" sz="2000" dirty="0"/>
              <a:t>, </a:t>
            </a:r>
            <a:r>
              <a:rPr lang="en-US" sz="2000" dirty="0" err="1"/>
              <a:t>ditulis</a:t>
            </a:r>
            <a:r>
              <a:rPr lang="en-US" sz="2000" dirty="0"/>
              <a:t> </a:t>
            </a:r>
            <a:r>
              <a:rPr lang="en-US" sz="2000" dirty="0" err="1"/>
              <a:t>sesuai</a:t>
            </a:r>
            <a:r>
              <a:rPr lang="en-US" sz="2000" dirty="0"/>
              <a:t> </a:t>
            </a:r>
            <a:r>
              <a:rPr lang="en-US" sz="2000" dirty="0" err="1"/>
              <a:t>gaya</a:t>
            </a:r>
            <a:r>
              <a:rPr lang="en-US" sz="2000" dirty="0"/>
              <a:t> </a:t>
            </a:r>
            <a:r>
              <a:rPr lang="en-US" sz="2000" dirty="0" err="1"/>
              <a:t>sitasi</a:t>
            </a:r>
            <a:r>
              <a:rPr lang="en-US" sz="2000" dirty="0"/>
              <a:t> yang </a:t>
            </a:r>
            <a:r>
              <a:rPr lang="en-US" sz="2000" dirty="0" err="1"/>
              <a:t>ditentukan</a:t>
            </a:r>
            <a:r>
              <a:rPr lang="en-US" sz="2000" dirty="0"/>
              <a:t> (APA), </a:t>
            </a:r>
            <a:r>
              <a:rPr lang="en-US" sz="2000" dirty="0" err="1"/>
              <a:t>serta</a:t>
            </a:r>
            <a:r>
              <a:rPr lang="en-US" sz="2000" dirty="0"/>
              <a:t> </a:t>
            </a:r>
            <a:r>
              <a:rPr lang="en-US" sz="2000" dirty="0" err="1"/>
              <a:t>hanya</a:t>
            </a:r>
            <a:r>
              <a:rPr lang="en-US" sz="2000" dirty="0"/>
              <a:t> </a:t>
            </a:r>
            <a:r>
              <a:rPr lang="en-US" sz="2000" dirty="0" err="1"/>
              <a:t>memuat</a:t>
            </a:r>
            <a:r>
              <a:rPr lang="en-US" sz="2000" dirty="0"/>
              <a:t> </a:t>
            </a:r>
            <a:r>
              <a:rPr lang="en-US" sz="2000" dirty="0" err="1"/>
              <a:t>sumber</a:t>
            </a:r>
            <a:r>
              <a:rPr lang="en-US" sz="2000" dirty="0"/>
              <a:t> yang </a:t>
            </a:r>
            <a:r>
              <a:rPr lang="en-US" sz="2000" dirty="0" err="1"/>
              <a:t>benar-benar</a:t>
            </a:r>
            <a:r>
              <a:rPr lang="en-US" sz="2000" dirty="0"/>
              <a:t> </a:t>
            </a:r>
            <a:r>
              <a:rPr lang="en-US" sz="2000" dirty="0" err="1"/>
              <a:t>dirujuk</a:t>
            </a:r>
            <a:r>
              <a:rPr lang="en-US" sz="2000" dirty="0"/>
              <a:t> </a:t>
            </a:r>
            <a:r>
              <a:rPr lang="en-US" sz="2000" dirty="0" err="1"/>
              <a:t>dalam</a:t>
            </a:r>
            <a:r>
              <a:rPr lang="en-US" sz="2000" dirty="0"/>
              <a:t> </a:t>
            </a:r>
            <a:r>
              <a:rPr lang="en-US" sz="2000" dirty="0" err="1"/>
              <a:t>naskah</a:t>
            </a:r>
            <a:r>
              <a:rPr lang="en-US" sz="2000" dirty="0"/>
              <a:t>.</a:t>
            </a:r>
          </a:p>
          <a:p>
            <a:r>
              <a:rPr lang="en-US" sz="2000" dirty="0" err="1"/>
              <a:t>Ucapan</a:t>
            </a:r>
            <a:r>
              <a:rPr lang="en-US" sz="2000" dirty="0"/>
              <a:t> </a:t>
            </a:r>
            <a:r>
              <a:rPr lang="en-US" sz="2000" dirty="0" err="1"/>
              <a:t>Terima</a:t>
            </a:r>
            <a:r>
              <a:rPr lang="en-US" sz="2000" dirty="0"/>
              <a:t> Kasih, </a:t>
            </a:r>
            <a:r>
              <a:rPr lang="en-US" sz="2000" dirty="0" err="1"/>
              <a:t>berisi</a:t>
            </a:r>
            <a:r>
              <a:rPr lang="en-US" sz="2000" dirty="0"/>
              <a:t> </a:t>
            </a:r>
            <a:r>
              <a:rPr lang="en-US" sz="2000" dirty="0" err="1"/>
              <a:t>apresiasi</a:t>
            </a:r>
            <a:r>
              <a:rPr lang="en-US" sz="2000" dirty="0"/>
              <a:t> </a:t>
            </a:r>
            <a:r>
              <a:rPr lang="en-US" sz="2000" dirty="0" err="1"/>
              <a:t>kepada</a:t>
            </a:r>
            <a:r>
              <a:rPr lang="en-US" sz="2000" dirty="0"/>
              <a:t> </a:t>
            </a:r>
            <a:r>
              <a:rPr lang="en-US" sz="2000" dirty="0" err="1"/>
              <a:t>pihak</a:t>
            </a:r>
            <a:r>
              <a:rPr lang="en-US" sz="2000" dirty="0"/>
              <a:t> yang </a:t>
            </a:r>
            <a:r>
              <a:rPr lang="en-US" sz="2000" dirty="0" err="1"/>
              <a:t>mendukung</a:t>
            </a:r>
            <a:r>
              <a:rPr lang="en-US" sz="2000" dirty="0"/>
              <a:t> </a:t>
            </a:r>
            <a:r>
              <a:rPr lang="en-US" sz="2000" dirty="0" err="1"/>
              <a:t>penelitian</a:t>
            </a:r>
            <a:r>
              <a:rPr lang="en-US" sz="2000" dirty="0"/>
              <a:t>, </a:t>
            </a:r>
            <a:r>
              <a:rPr lang="en-US" sz="2000" dirty="0" err="1"/>
              <a:t>seperti</a:t>
            </a:r>
            <a:r>
              <a:rPr lang="en-US" sz="2000" dirty="0"/>
              <a:t> </a:t>
            </a:r>
            <a:r>
              <a:rPr lang="en-US" sz="2000" dirty="0" err="1"/>
              <a:t>lembaga</a:t>
            </a:r>
            <a:r>
              <a:rPr lang="en-US" sz="2000" dirty="0"/>
              <a:t> </a:t>
            </a:r>
            <a:r>
              <a:rPr lang="en-US" sz="2000" dirty="0" err="1"/>
              <a:t>pendanaan</a:t>
            </a:r>
            <a:r>
              <a:rPr lang="en-US" sz="2000" dirty="0"/>
              <a:t>, </a:t>
            </a:r>
            <a:r>
              <a:rPr lang="en-US" sz="2000" dirty="0" err="1"/>
              <a:t>institusi</a:t>
            </a:r>
            <a:r>
              <a:rPr lang="en-US" sz="2000" dirty="0"/>
              <a:t>, </a:t>
            </a:r>
            <a:r>
              <a:rPr lang="en-US" sz="2000" dirty="0" err="1"/>
              <a:t>laboratorium</a:t>
            </a:r>
            <a:r>
              <a:rPr lang="en-US" sz="2000" dirty="0"/>
              <a:t>, </a:t>
            </a:r>
            <a:r>
              <a:rPr lang="en-US" sz="2000" dirty="0" err="1"/>
              <a:t>atau</a:t>
            </a:r>
            <a:r>
              <a:rPr lang="en-US" sz="2000" dirty="0"/>
              <a:t> </a:t>
            </a:r>
            <a:r>
              <a:rPr lang="en-US" sz="2000" dirty="0" err="1"/>
              <a:t>individu</a:t>
            </a:r>
            <a:r>
              <a:rPr lang="en-US" sz="2000" dirty="0"/>
              <a:t> yang </a:t>
            </a:r>
            <a:r>
              <a:rPr lang="en-US" sz="2000" dirty="0" err="1"/>
              <a:t>memberikan</a:t>
            </a:r>
            <a:r>
              <a:rPr lang="en-US" sz="2000" dirty="0"/>
              <a:t> </a:t>
            </a:r>
            <a:r>
              <a:rPr lang="en-US" sz="2000" dirty="0" err="1"/>
              <a:t>kontribusi</a:t>
            </a:r>
            <a:r>
              <a:rPr lang="en-US" sz="2000" dirty="0"/>
              <a:t> </a:t>
            </a:r>
            <a:r>
              <a:rPr lang="en-US" sz="2000" dirty="0" err="1"/>
              <a:t>signifikan</a:t>
            </a:r>
            <a:r>
              <a:rPr lang="en-US" sz="2000" dirty="0"/>
              <a:t> </a:t>
            </a:r>
            <a:r>
              <a:rPr lang="en-US" sz="2000" dirty="0" err="1"/>
              <a:t>terhadap</a:t>
            </a:r>
            <a:r>
              <a:rPr lang="en-US" sz="2000" dirty="0"/>
              <a:t> </a:t>
            </a:r>
            <a:r>
              <a:rPr lang="en-US" sz="2000" dirty="0" err="1"/>
              <a:t>pelaksanaan</a:t>
            </a:r>
            <a:r>
              <a:rPr lang="en-US" sz="2000" dirty="0"/>
              <a:t> </a:t>
            </a:r>
            <a:r>
              <a:rPr lang="en-US" sz="2000" dirty="0" err="1"/>
              <a:t>penelitian</a:t>
            </a:r>
            <a:r>
              <a:rPr lang="en-US" sz="2000" dirty="0"/>
              <a:t>.</a:t>
            </a:r>
            <a:endParaRPr lang="id-ID" sz="2000" dirty="0"/>
          </a:p>
        </p:txBody>
      </p:sp>
      <p:sp>
        <p:nvSpPr>
          <p:cNvPr id="9" name="Rectangle 8">
            <a:extLst>
              <a:ext uri="{FF2B5EF4-FFF2-40B4-BE49-F238E27FC236}">
                <a16:creationId xmlns:a16="http://schemas.microsoft.com/office/drawing/2014/main" id="{96872FE7-671A-FF1E-FC1C-B93C4AC0EAEA}"/>
              </a:ext>
            </a:extLst>
          </p:cNvPr>
          <p:cNvSpPr>
            <a:spLocks noGrp="1" noRot="1" noMove="1" noResize="1" noEditPoints="1" noAdjustHandles="1" noChangeArrowheads="1" noChangeShapeType="1"/>
          </p:cNvSpPr>
          <p:nvPr/>
        </p:nvSpPr>
        <p:spPr>
          <a:xfrm>
            <a:off x="1774824" y="5949950"/>
            <a:ext cx="10417175" cy="908050"/>
          </a:xfrm>
          <a:prstGeom prst="rect">
            <a:avLst/>
          </a:prstGeom>
          <a:gradFill flip="none" rotWithShape="1">
            <a:gsLst>
              <a:gs pos="66000">
                <a:srgbClr val="A1D8D7"/>
              </a:gs>
              <a:gs pos="0">
                <a:srgbClr val="1CA19D"/>
              </a:gs>
              <a:gs pos="100000">
                <a:schemeClr val="bg1"/>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5" name="TextBox 4">
            <a:extLst>
              <a:ext uri="{FF2B5EF4-FFF2-40B4-BE49-F238E27FC236}">
                <a16:creationId xmlns:a16="http://schemas.microsoft.com/office/drawing/2014/main" id="{9C94A912-45D2-671B-2A6A-34E7ED8B12D3}"/>
              </a:ext>
            </a:extLst>
          </p:cNvPr>
          <p:cNvSpPr txBox="1"/>
          <p:nvPr/>
        </p:nvSpPr>
        <p:spPr>
          <a:xfrm>
            <a:off x="4044127" y="6283945"/>
            <a:ext cx="7812911" cy="276999"/>
          </a:xfrm>
          <a:prstGeom prst="rect">
            <a:avLst/>
          </a:prstGeom>
          <a:noFill/>
        </p:spPr>
        <p:txBody>
          <a:bodyPr wrap="square" rtlCol="0">
            <a:spAutoFit/>
          </a:bodyPr>
          <a:lstStyle/>
          <a:p>
            <a:pPr algn="r"/>
            <a:r>
              <a:rPr lang="en-US" sz="1200" b="1" dirty="0" err="1">
                <a:solidFill>
                  <a:schemeClr val="bg1"/>
                </a:solidFill>
              </a:rPr>
              <a:t>Judul</a:t>
            </a:r>
            <a:r>
              <a:rPr lang="en-US" sz="1200" b="1" dirty="0">
                <a:solidFill>
                  <a:schemeClr val="bg1"/>
                </a:solidFill>
              </a:rPr>
              <a:t> </a:t>
            </a:r>
            <a:r>
              <a:rPr lang="en-US" sz="1200" b="1" dirty="0" err="1">
                <a:solidFill>
                  <a:schemeClr val="bg1"/>
                </a:solidFill>
              </a:rPr>
              <a:t>Penelitian</a:t>
            </a:r>
            <a:r>
              <a:rPr lang="en-US" sz="1200" b="1" dirty="0">
                <a:solidFill>
                  <a:schemeClr val="bg1"/>
                </a:solidFill>
              </a:rPr>
              <a:t> / </a:t>
            </a:r>
            <a:r>
              <a:rPr lang="en-US" sz="1200" b="1" dirty="0" err="1">
                <a:solidFill>
                  <a:schemeClr val="bg1"/>
                </a:solidFill>
              </a:rPr>
              <a:t>Penemuan</a:t>
            </a:r>
            <a:r>
              <a:rPr lang="en-US" sz="1200" b="1" dirty="0">
                <a:solidFill>
                  <a:schemeClr val="bg1"/>
                </a:solidFill>
              </a:rPr>
              <a:t> / Desain / </a:t>
            </a:r>
            <a:r>
              <a:rPr lang="en-US" sz="1200" b="1" dirty="0" err="1">
                <a:solidFill>
                  <a:schemeClr val="bg1"/>
                </a:solidFill>
              </a:rPr>
              <a:t>Produk</a:t>
            </a:r>
            <a:r>
              <a:rPr lang="en-US" sz="1200" b="1" dirty="0">
                <a:solidFill>
                  <a:schemeClr val="bg1"/>
                </a:solidFill>
              </a:rPr>
              <a:t> yang </a:t>
            </a:r>
            <a:r>
              <a:rPr lang="en-US" sz="1200" b="1" dirty="0" err="1">
                <a:solidFill>
                  <a:schemeClr val="bg1"/>
                </a:solidFill>
              </a:rPr>
              <a:t>Dipatenkan</a:t>
            </a:r>
            <a:r>
              <a:rPr lang="en-US" sz="1200" b="1" dirty="0">
                <a:solidFill>
                  <a:schemeClr val="bg1"/>
                </a:solidFill>
              </a:rPr>
              <a:t> | </a:t>
            </a:r>
            <a:r>
              <a:rPr lang="en-US" sz="1200" b="1" dirty="0" err="1">
                <a:solidFill>
                  <a:schemeClr val="bg1"/>
                </a:solidFill>
              </a:rPr>
              <a:t>Peneliti</a:t>
            </a:r>
            <a:r>
              <a:rPr lang="en-US" sz="1200" b="1" dirty="0">
                <a:solidFill>
                  <a:schemeClr val="bg1"/>
                </a:solidFill>
              </a:rPr>
              <a:t> Utama</a:t>
            </a:r>
            <a:endParaRPr lang="en-US" sz="1200" dirty="0">
              <a:solidFill>
                <a:schemeClr val="bg1"/>
              </a:solidFill>
            </a:endParaRPr>
          </a:p>
        </p:txBody>
      </p:sp>
      <p:sp>
        <p:nvSpPr>
          <p:cNvPr id="7" name="TextBox 6">
            <a:extLst>
              <a:ext uri="{FF2B5EF4-FFF2-40B4-BE49-F238E27FC236}">
                <a16:creationId xmlns:a16="http://schemas.microsoft.com/office/drawing/2014/main" id="{01D5F90B-1545-E26E-4A53-7C0CFAF9E72E}"/>
              </a:ext>
            </a:extLst>
          </p:cNvPr>
          <p:cNvSpPr txBox="1"/>
          <p:nvPr/>
        </p:nvSpPr>
        <p:spPr>
          <a:xfrm>
            <a:off x="695325" y="357209"/>
            <a:ext cx="3525615" cy="276999"/>
          </a:xfrm>
          <a:prstGeom prst="rect">
            <a:avLst/>
          </a:prstGeom>
          <a:noFill/>
        </p:spPr>
        <p:txBody>
          <a:bodyPr wrap="square" rtlCol="0">
            <a:spAutoFit/>
          </a:bodyPr>
          <a:lstStyle/>
          <a:p>
            <a:r>
              <a:rPr lang="en-US" sz="1200" dirty="0" err="1"/>
              <a:t>Identitas</a:t>
            </a:r>
            <a:r>
              <a:rPr lang="en-US" sz="1200" dirty="0"/>
              <a:t> </a:t>
            </a:r>
            <a:r>
              <a:rPr lang="en-US" sz="1200" dirty="0" err="1"/>
              <a:t>Institusi</a:t>
            </a:r>
            <a:endParaRPr lang="id-ID" sz="1200" dirty="0"/>
          </a:p>
        </p:txBody>
      </p:sp>
      <p:sp>
        <p:nvSpPr>
          <p:cNvPr id="8" name="Oval 7">
            <a:extLst>
              <a:ext uri="{FF2B5EF4-FFF2-40B4-BE49-F238E27FC236}">
                <a16:creationId xmlns:a16="http://schemas.microsoft.com/office/drawing/2014/main" id="{050BA334-113D-5ED2-16F1-89ECF26D05DA}"/>
              </a:ext>
            </a:extLst>
          </p:cNvPr>
          <p:cNvSpPr/>
          <p:nvPr/>
        </p:nvSpPr>
        <p:spPr>
          <a:xfrm>
            <a:off x="263242" y="281526"/>
            <a:ext cx="432083" cy="432083"/>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d-ID"/>
          </a:p>
        </p:txBody>
      </p:sp>
      <p:grpSp>
        <p:nvGrpSpPr>
          <p:cNvPr id="6" name="Group 5">
            <a:extLst>
              <a:ext uri="{FF2B5EF4-FFF2-40B4-BE49-F238E27FC236}">
                <a16:creationId xmlns:a16="http://schemas.microsoft.com/office/drawing/2014/main" id="{25A5E79A-780F-9380-3085-A665DDBA803E}"/>
              </a:ext>
            </a:extLst>
          </p:cNvPr>
          <p:cNvGrpSpPr/>
          <p:nvPr/>
        </p:nvGrpSpPr>
        <p:grpSpPr>
          <a:xfrm>
            <a:off x="9076310" y="97948"/>
            <a:ext cx="2852448" cy="620825"/>
            <a:chOff x="157648" y="6206432"/>
            <a:chExt cx="2852448" cy="620825"/>
          </a:xfrm>
        </p:grpSpPr>
        <p:pic>
          <p:nvPicPr>
            <p:cNvPr id="11" name="Picture 10">
              <a:extLst>
                <a:ext uri="{FF2B5EF4-FFF2-40B4-BE49-F238E27FC236}">
                  <a16:creationId xmlns:a16="http://schemas.microsoft.com/office/drawing/2014/main" id="{7CAC0512-2DC9-7251-1E25-2409479569DE}"/>
                </a:ext>
              </a:extLst>
            </p:cNvPr>
            <p:cNvPicPr>
              <a:picLocks noChangeAspect="1"/>
            </p:cNvPicPr>
            <p:nvPr/>
          </p:nvPicPr>
          <p:blipFill>
            <a:blip r:embed="rId2"/>
            <a:stretch>
              <a:fillRect/>
            </a:stretch>
          </p:blipFill>
          <p:spPr>
            <a:xfrm>
              <a:off x="157648" y="6254143"/>
              <a:ext cx="2852448" cy="573114"/>
            </a:xfrm>
            <a:prstGeom prst="rect">
              <a:avLst/>
            </a:prstGeom>
          </p:spPr>
        </p:pic>
        <p:pic>
          <p:nvPicPr>
            <p:cNvPr id="12" name="Picture 11">
              <a:extLst>
                <a:ext uri="{FF2B5EF4-FFF2-40B4-BE49-F238E27FC236}">
                  <a16:creationId xmlns:a16="http://schemas.microsoft.com/office/drawing/2014/main" id="{F97DF618-8FC0-288D-BCF4-74EAE784E0A7}"/>
                </a:ext>
              </a:extLst>
            </p:cNvPr>
            <p:cNvPicPr>
              <a:picLocks noChangeAspect="1"/>
            </p:cNvPicPr>
            <p:nvPr/>
          </p:nvPicPr>
          <p:blipFill>
            <a:blip r:embed="rId3"/>
            <a:stretch>
              <a:fillRect/>
            </a:stretch>
          </p:blipFill>
          <p:spPr>
            <a:xfrm>
              <a:off x="193678" y="6206432"/>
              <a:ext cx="1423086" cy="234101"/>
            </a:xfrm>
            <a:prstGeom prst="rect">
              <a:avLst/>
            </a:prstGeom>
          </p:spPr>
        </p:pic>
      </p:grpSp>
      <p:pic>
        <p:nvPicPr>
          <p:cNvPr id="13" name="Picture 12">
            <a:extLst>
              <a:ext uri="{FF2B5EF4-FFF2-40B4-BE49-F238E27FC236}">
                <a16:creationId xmlns:a16="http://schemas.microsoft.com/office/drawing/2014/main" id="{5C88E70D-762A-D93B-DD8F-589324135DAA}"/>
              </a:ext>
            </a:extLst>
          </p:cNvPr>
          <p:cNvPicPr>
            <a:picLocks noChangeAspect="1"/>
          </p:cNvPicPr>
          <p:nvPr/>
        </p:nvPicPr>
        <p:blipFill>
          <a:blip r:embed="rId4"/>
          <a:stretch>
            <a:fillRect/>
          </a:stretch>
        </p:blipFill>
        <p:spPr>
          <a:xfrm>
            <a:off x="4168546" y="129374"/>
            <a:ext cx="3712029" cy="409045"/>
          </a:xfrm>
          <a:prstGeom prst="rect">
            <a:avLst/>
          </a:prstGeom>
        </p:spPr>
      </p:pic>
    </p:spTree>
    <p:extLst>
      <p:ext uri="{BB962C8B-B14F-4D97-AF65-F5344CB8AC3E}">
        <p14:creationId xmlns:p14="http://schemas.microsoft.com/office/powerpoint/2010/main" val="8485281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TotalTime>
  <Words>847</Words>
  <Application>Microsoft Office PowerPoint</Application>
  <PresentationFormat>Widescreen</PresentationFormat>
  <Paragraphs>46</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Pendahuluan</vt:lpstr>
      <vt:lpstr>Tinjauan Pustaka</vt:lpstr>
      <vt:lpstr>Metode </vt:lpstr>
      <vt:lpstr>Hasil dan Pembahasan</vt:lpstr>
      <vt:lpstr>Hasil dan Pembahasan</vt:lpstr>
      <vt:lpstr>Kesimpulan</vt:lpstr>
      <vt:lpstr>Daftar Pustaka dan Ucapan Terima Kasih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Yudhistira Kusuma</dc:creator>
  <cp:lastModifiedBy>Try Ramadhan</cp:lastModifiedBy>
  <cp:revision>4</cp:revision>
  <dcterms:created xsi:type="dcterms:W3CDTF">2024-01-25T02:46:20Z</dcterms:created>
  <dcterms:modified xsi:type="dcterms:W3CDTF">2025-08-15T03:06:11Z</dcterms:modified>
</cp:coreProperties>
</file>